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309" r:id="rId5"/>
    <p:sldId id="338" r:id="rId6"/>
    <p:sldId id="297" r:id="rId7"/>
    <p:sldId id="339" r:id="rId8"/>
    <p:sldId id="311" r:id="rId9"/>
    <p:sldId id="296" r:id="rId10"/>
    <p:sldId id="287" r:id="rId11"/>
    <p:sldId id="340" r:id="rId12"/>
    <p:sldId id="292" r:id="rId13"/>
    <p:sldId id="342" r:id="rId14"/>
    <p:sldId id="341" r:id="rId15"/>
    <p:sldId id="306" r:id="rId16"/>
    <p:sldId id="34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2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524" autoAdjust="0"/>
  </p:normalViewPr>
  <p:slideViewPr>
    <p:cSldViewPr snapToGrid="0">
      <p:cViewPr varScale="1">
        <p:scale>
          <a:sx n="40" d="100"/>
          <a:sy n="40" d="100"/>
        </p:scale>
        <p:origin x="72" y="52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716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9BE15F-B090-4CF7-BFCF-98C3F033F340}" type="datetimeFigureOut">
              <a:rPr lang="en-US" smtClean="0"/>
              <a:t>6/15/2023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D7E118-DCD0-425E-8F60-56D854F882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90BB5-5D2F-4678-ABFA-886B35A080E3}" type="datetimeFigureOut">
              <a:rPr lang="en-US" smtClean="0"/>
              <a:t>6/15/2023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B913A0-8194-43AB-8CE1-D8825DE315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B913A0-8194-43AB-8CE1-D8825DE3150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15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B913A0-8194-43AB-8CE1-D8825DE3150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411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B913A0-8194-43AB-8CE1-D8825DE3150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8" descr="photo of palm leaf on pink background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sk and rewa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44" descr="Photo of palm leaves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14232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8" descr="photo of laptop keyboard bordered by 2 palm leaves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86584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86584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192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concep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 descr="close up photo of leaves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BE27CB52-5FCD-F146-AE98-5D36C008A7D9}"/>
              </a:ext>
            </a:extLst>
          </p:cNvPr>
          <p:cNvGrpSpPr/>
          <p:nvPr userDrawn="1"/>
        </p:nvGrpSpPr>
        <p:grpSpPr>
          <a:xfrm>
            <a:off x="914401" y="381000"/>
            <a:ext cx="10286999" cy="5898494"/>
            <a:chOff x="914401" y="381000"/>
            <a:chExt cx="10286999" cy="5898494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B2F99DF6-A203-9D44-9A6A-0AC1A58A2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79656" y="381000"/>
              <a:ext cx="1421744" cy="1322185"/>
            </a:xfrm>
            <a:custGeom>
              <a:avLst/>
              <a:gdLst/>
              <a:ahLst/>
              <a:cxnLst>
                <a:cxn ang="0">
                  <a:pos x="15" y="6537"/>
                </a:cxn>
                <a:cxn ang="0">
                  <a:pos x="210" y="6543"/>
                </a:cxn>
                <a:cxn ang="0">
                  <a:pos x="464" y="6570"/>
                </a:cxn>
                <a:cxn ang="0">
                  <a:pos x="712" y="6615"/>
                </a:cxn>
                <a:cxn ang="0">
                  <a:pos x="952" y="6679"/>
                </a:cxn>
                <a:cxn ang="0">
                  <a:pos x="1180" y="6762"/>
                </a:cxn>
                <a:cxn ang="0">
                  <a:pos x="1400" y="6860"/>
                </a:cxn>
                <a:cxn ang="0">
                  <a:pos x="1605" y="6973"/>
                </a:cxn>
                <a:cxn ang="0">
                  <a:pos x="1797" y="7100"/>
                </a:cxn>
                <a:cxn ang="0">
                  <a:pos x="1972" y="7240"/>
                </a:cxn>
                <a:cxn ang="0">
                  <a:pos x="2131" y="7392"/>
                </a:cxn>
                <a:cxn ang="0">
                  <a:pos x="2270" y="7553"/>
                </a:cxn>
                <a:cxn ang="0">
                  <a:pos x="2388" y="7725"/>
                </a:cxn>
                <a:cxn ang="0">
                  <a:pos x="2485" y="7903"/>
                </a:cxn>
                <a:cxn ang="0">
                  <a:pos x="2558" y="8089"/>
                </a:cxn>
                <a:cxn ang="0">
                  <a:pos x="2607" y="8280"/>
                </a:cxn>
                <a:cxn ang="0">
                  <a:pos x="2629" y="8477"/>
                </a:cxn>
                <a:cxn ang="0">
                  <a:pos x="9167" y="8416"/>
                </a:cxn>
                <a:cxn ang="0">
                  <a:pos x="9149" y="7979"/>
                </a:cxn>
                <a:cxn ang="0">
                  <a:pos x="9106" y="7548"/>
                </a:cxn>
                <a:cxn ang="0">
                  <a:pos x="9042" y="7124"/>
                </a:cxn>
                <a:cxn ang="0">
                  <a:pos x="8957" y="6706"/>
                </a:cxn>
                <a:cxn ang="0">
                  <a:pos x="8848" y="6296"/>
                </a:cxn>
                <a:cxn ang="0">
                  <a:pos x="8720" y="5894"/>
                </a:cxn>
                <a:cxn ang="0">
                  <a:pos x="8570" y="5500"/>
                </a:cxn>
                <a:cxn ang="0">
                  <a:pos x="8401" y="5115"/>
                </a:cxn>
                <a:cxn ang="0">
                  <a:pos x="8212" y="4740"/>
                </a:cxn>
                <a:cxn ang="0">
                  <a:pos x="8005" y="4374"/>
                </a:cxn>
                <a:cxn ang="0">
                  <a:pos x="7780" y="4020"/>
                </a:cxn>
                <a:cxn ang="0">
                  <a:pos x="7538" y="3677"/>
                </a:cxn>
                <a:cxn ang="0">
                  <a:pos x="7278" y="3347"/>
                </a:cxn>
                <a:cxn ang="0">
                  <a:pos x="7001" y="3026"/>
                </a:cxn>
                <a:cxn ang="0">
                  <a:pos x="6710" y="2721"/>
                </a:cxn>
                <a:cxn ang="0">
                  <a:pos x="6403" y="2427"/>
                </a:cxn>
                <a:cxn ang="0">
                  <a:pos x="6082" y="2150"/>
                </a:cxn>
                <a:cxn ang="0">
                  <a:pos x="5746" y="1884"/>
                </a:cxn>
                <a:cxn ang="0">
                  <a:pos x="5397" y="1635"/>
                </a:cxn>
                <a:cxn ang="0">
                  <a:pos x="5035" y="1401"/>
                </a:cxn>
                <a:cxn ang="0">
                  <a:pos x="4661" y="1183"/>
                </a:cxn>
                <a:cxn ang="0">
                  <a:pos x="4274" y="982"/>
                </a:cxn>
                <a:cxn ang="0">
                  <a:pos x="3878" y="798"/>
                </a:cxn>
                <a:cxn ang="0">
                  <a:pos x="3470" y="631"/>
                </a:cxn>
                <a:cxn ang="0">
                  <a:pos x="3052" y="482"/>
                </a:cxn>
                <a:cxn ang="0">
                  <a:pos x="2626" y="353"/>
                </a:cxn>
                <a:cxn ang="0">
                  <a:pos x="2189" y="244"/>
                </a:cxn>
                <a:cxn ang="0">
                  <a:pos x="1745" y="153"/>
                </a:cxn>
                <a:cxn ang="0">
                  <a:pos x="1294" y="82"/>
                </a:cxn>
                <a:cxn ang="0">
                  <a:pos x="834" y="34"/>
                </a:cxn>
                <a:cxn ang="0">
                  <a:pos x="369" y="6"/>
                </a:cxn>
                <a:cxn ang="0">
                  <a:pos x="15" y="0"/>
                </a:cxn>
              </a:cxnLst>
              <a:rect l="0" t="0" r="r" b="b"/>
              <a:pathLst>
                <a:path w="9167" h="8526">
                  <a:moveTo>
                    <a:pt x="15" y="0"/>
                  </a:moveTo>
                  <a:lnTo>
                    <a:pt x="0" y="0"/>
                  </a:lnTo>
                  <a:lnTo>
                    <a:pt x="0" y="6537"/>
                  </a:lnTo>
                  <a:lnTo>
                    <a:pt x="15" y="6537"/>
                  </a:lnTo>
                  <a:lnTo>
                    <a:pt x="15" y="6537"/>
                  </a:lnTo>
                  <a:lnTo>
                    <a:pt x="81" y="6538"/>
                  </a:lnTo>
                  <a:lnTo>
                    <a:pt x="146" y="6540"/>
                  </a:lnTo>
                  <a:lnTo>
                    <a:pt x="210" y="6543"/>
                  </a:lnTo>
                  <a:lnTo>
                    <a:pt x="274" y="6548"/>
                  </a:lnTo>
                  <a:lnTo>
                    <a:pt x="338" y="6554"/>
                  </a:lnTo>
                  <a:lnTo>
                    <a:pt x="401" y="6561"/>
                  </a:lnTo>
                  <a:lnTo>
                    <a:pt x="464" y="6570"/>
                  </a:lnTo>
                  <a:lnTo>
                    <a:pt x="526" y="6579"/>
                  </a:lnTo>
                  <a:lnTo>
                    <a:pt x="589" y="6590"/>
                  </a:lnTo>
                  <a:lnTo>
                    <a:pt x="651" y="6602"/>
                  </a:lnTo>
                  <a:lnTo>
                    <a:pt x="712" y="6615"/>
                  </a:lnTo>
                  <a:lnTo>
                    <a:pt x="772" y="6629"/>
                  </a:lnTo>
                  <a:lnTo>
                    <a:pt x="833" y="6645"/>
                  </a:lnTo>
                  <a:lnTo>
                    <a:pt x="892" y="6662"/>
                  </a:lnTo>
                  <a:lnTo>
                    <a:pt x="952" y="6679"/>
                  </a:lnTo>
                  <a:lnTo>
                    <a:pt x="1010" y="6699"/>
                  </a:lnTo>
                  <a:lnTo>
                    <a:pt x="1067" y="6718"/>
                  </a:lnTo>
                  <a:lnTo>
                    <a:pt x="1124" y="6740"/>
                  </a:lnTo>
                  <a:lnTo>
                    <a:pt x="1180" y="6762"/>
                  </a:lnTo>
                  <a:lnTo>
                    <a:pt x="1236" y="6785"/>
                  </a:lnTo>
                  <a:lnTo>
                    <a:pt x="1291" y="6809"/>
                  </a:lnTo>
                  <a:lnTo>
                    <a:pt x="1346" y="6834"/>
                  </a:lnTo>
                  <a:lnTo>
                    <a:pt x="1400" y="6860"/>
                  </a:lnTo>
                  <a:lnTo>
                    <a:pt x="1453" y="6886"/>
                  </a:lnTo>
                  <a:lnTo>
                    <a:pt x="1504" y="6915"/>
                  </a:lnTo>
                  <a:lnTo>
                    <a:pt x="1555" y="6944"/>
                  </a:lnTo>
                  <a:lnTo>
                    <a:pt x="1605" y="6973"/>
                  </a:lnTo>
                  <a:lnTo>
                    <a:pt x="1655" y="7003"/>
                  </a:lnTo>
                  <a:lnTo>
                    <a:pt x="1703" y="7035"/>
                  </a:lnTo>
                  <a:lnTo>
                    <a:pt x="1750" y="7067"/>
                  </a:lnTo>
                  <a:lnTo>
                    <a:pt x="1797" y="7100"/>
                  </a:lnTo>
                  <a:lnTo>
                    <a:pt x="1842" y="7133"/>
                  </a:lnTo>
                  <a:lnTo>
                    <a:pt x="1886" y="7169"/>
                  </a:lnTo>
                  <a:lnTo>
                    <a:pt x="1929" y="7204"/>
                  </a:lnTo>
                  <a:lnTo>
                    <a:pt x="1972" y="7240"/>
                  </a:lnTo>
                  <a:lnTo>
                    <a:pt x="2013" y="7276"/>
                  </a:lnTo>
                  <a:lnTo>
                    <a:pt x="2054" y="7314"/>
                  </a:lnTo>
                  <a:lnTo>
                    <a:pt x="2093" y="7353"/>
                  </a:lnTo>
                  <a:lnTo>
                    <a:pt x="2131" y="7392"/>
                  </a:lnTo>
                  <a:lnTo>
                    <a:pt x="2167" y="7431"/>
                  </a:lnTo>
                  <a:lnTo>
                    <a:pt x="2203" y="7471"/>
                  </a:lnTo>
                  <a:lnTo>
                    <a:pt x="2237" y="7512"/>
                  </a:lnTo>
                  <a:lnTo>
                    <a:pt x="2270" y="7553"/>
                  </a:lnTo>
                  <a:lnTo>
                    <a:pt x="2301" y="7595"/>
                  </a:lnTo>
                  <a:lnTo>
                    <a:pt x="2332" y="7638"/>
                  </a:lnTo>
                  <a:lnTo>
                    <a:pt x="2360" y="7680"/>
                  </a:lnTo>
                  <a:lnTo>
                    <a:pt x="2388" y="7725"/>
                  </a:lnTo>
                  <a:lnTo>
                    <a:pt x="2415" y="7768"/>
                  </a:lnTo>
                  <a:lnTo>
                    <a:pt x="2439" y="7813"/>
                  </a:lnTo>
                  <a:lnTo>
                    <a:pt x="2463" y="7857"/>
                  </a:lnTo>
                  <a:lnTo>
                    <a:pt x="2485" y="7903"/>
                  </a:lnTo>
                  <a:lnTo>
                    <a:pt x="2506" y="7949"/>
                  </a:lnTo>
                  <a:lnTo>
                    <a:pt x="2525" y="7995"/>
                  </a:lnTo>
                  <a:lnTo>
                    <a:pt x="2542" y="8042"/>
                  </a:lnTo>
                  <a:lnTo>
                    <a:pt x="2558" y="8089"/>
                  </a:lnTo>
                  <a:lnTo>
                    <a:pt x="2573" y="8136"/>
                  </a:lnTo>
                  <a:lnTo>
                    <a:pt x="2586" y="8184"/>
                  </a:lnTo>
                  <a:lnTo>
                    <a:pt x="2597" y="8232"/>
                  </a:lnTo>
                  <a:lnTo>
                    <a:pt x="2607" y="8280"/>
                  </a:lnTo>
                  <a:lnTo>
                    <a:pt x="2615" y="8329"/>
                  </a:lnTo>
                  <a:lnTo>
                    <a:pt x="2621" y="8379"/>
                  </a:lnTo>
                  <a:lnTo>
                    <a:pt x="2626" y="8428"/>
                  </a:lnTo>
                  <a:lnTo>
                    <a:pt x="2629" y="8477"/>
                  </a:lnTo>
                  <a:lnTo>
                    <a:pt x="2630" y="8526"/>
                  </a:lnTo>
                  <a:lnTo>
                    <a:pt x="9167" y="8526"/>
                  </a:lnTo>
                  <a:lnTo>
                    <a:pt x="9167" y="8526"/>
                  </a:lnTo>
                  <a:lnTo>
                    <a:pt x="9167" y="8416"/>
                  </a:lnTo>
                  <a:lnTo>
                    <a:pt x="9165" y="8306"/>
                  </a:lnTo>
                  <a:lnTo>
                    <a:pt x="9160" y="8197"/>
                  </a:lnTo>
                  <a:lnTo>
                    <a:pt x="9156" y="8088"/>
                  </a:lnTo>
                  <a:lnTo>
                    <a:pt x="9149" y="7979"/>
                  </a:lnTo>
                  <a:lnTo>
                    <a:pt x="9141" y="7871"/>
                  </a:lnTo>
                  <a:lnTo>
                    <a:pt x="9130" y="7763"/>
                  </a:lnTo>
                  <a:lnTo>
                    <a:pt x="9119" y="7656"/>
                  </a:lnTo>
                  <a:lnTo>
                    <a:pt x="9106" y="7548"/>
                  </a:lnTo>
                  <a:lnTo>
                    <a:pt x="9093" y="7442"/>
                  </a:lnTo>
                  <a:lnTo>
                    <a:pt x="9078" y="7336"/>
                  </a:lnTo>
                  <a:lnTo>
                    <a:pt x="9061" y="7229"/>
                  </a:lnTo>
                  <a:lnTo>
                    <a:pt x="9042" y="7124"/>
                  </a:lnTo>
                  <a:lnTo>
                    <a:pt x="9023" y="7019"/>
                  </a:lnTo>
                  <a:lnTo>
                    <a:pt x="9002" y="6914"/>
                  </a:lnTo>
                  <a:lnTo>
                    <a:pt x="8979" y="6810"/>
                  </a:lnTo>
                  <a:lnTo>
                    <a:pt x="8957" y="6706"/>
                  </a:lnTo>
                  <a:lnTo>
                    <a:pt x="8931" y="6603"/>
                  </a:lnTo>
                  <a:lnTo>
                    <a:pt x="8905" y="6500"/>
                  </a:lnTo>
                  <a:lnTo>
                    <a:pt x="8878" y="6398"/>
                  </a:lnTo>
                  <a:lnTo>
                    <a:pt x="8848" y="6296"/>
                  </a:lnTo>
                  <a:lnTo>
                    <a:pt x="8818" y="6195"/>
                  </a:lnTo>
                  <a:lnTo>
                    <a:pt x="8786" y="6094"/>
                  </a:lnTo>
                  <a:lnTo>
                    <a:pt x="8753" y="5993"/>
                  </a:lnTo>
                  <a:lnTo>
                    <a:pt x="8720" y="5894"/>
                  </a:lnTo>
                  <a:lnTo>
                    <a:pt x="8684" y="5795"/>
                  </a:lnTo>
                  <a:lnTo>
                    <a:pt x="8647" y="5695"/>
                  </a:lnTo>
                  <a:lnTo>
                    <a:pt x="8609" y="5598"/>
                  </a:lnTo>
                  <a:lnTo>
                    <a:pt x="8570" y="5500"/>
                  </a:lnTo>
                  <a:lnTo>
                    <a:pt x="8530" y="5402"/>
                  </a:lnTo>
                  <a:lnTo>
                    <a:pt x="8488" y="5306"/>
                  </a:lnTo>
                  <a:lnTo>
                    <a:pt x="8446" y="5210"/>
                  </a:lnTo>
                  <a:lnTo>
                    <a:pt x="8401" y="5115"/>
                  </a:lnTo>
                  <a:lnTo>
                    <a:pt x="8355" y="5020"/>
                  </a:lnTo>
                  <a:lnTo>
                    <a:pt x="8309" y="4927"/>
                  </a:lnTo>
                  <a:lnTo>
                    <a:pt x="8261" y="4833"/>
                  </a:lnTo>
                  <a:lnTo>
                    <a:pt x="8212" y="4740"/>
                  </a:lnTo>
                  <a:lnTo>
                    <a:pt x="8162" y="4648"/>
                  </a:lnTo>
                  <a:lnTo>
                    <a:pt x="8112" y="4556"/>
                  </a:lnTo>
                  <a:lnTo>
                    <a:pt x="8059" y="4465"/>
                  </a:lnTo>
                  <a:lnTo>
                    <a:pt x="8005" y="4374"/>
                  </a:lnTo>
                  <a:lnTo>
                    <a:pt x="7950" y="4285"/>
                  </a:lnTo>
                  <a:lnTo>
                    <a:pt x="7896" y="4196"/>
                  </a:lnTo>
                  <a:lnTo>
                    <a:pt x="7838" y="4108"/>
                  </a:lnTo>
                  <a:lnTo>
                    <a:pt x="7780" y="4020"/>
                  </a:lnTo>
                  <a:lnTo>
                    <a:pt x="7721" y="3934"/>
                  </a:lnTo>
                  <a:lnTo>
                    <a:pt x="7661" y="3847"/>
                  </a:lnTo>
                  <a:lnTo>
                    <a:pt x="7599" y="3762"/>
                  </a:lnTo>
                  <a:lnTo>
                    <a:pt x="7538" y="3677"/>
                  </a:lnTo>
                  <a:lnTo>
                    <a:pt x="7474" y="3594"/>
                  </a:lnTo>
                  <a:lnTo>
                    <a:pt x="7410" y="3510"/>
                  </a:lnTo>
                  <a:lnTo>
                    <a:pt x="7344" y="3428"/>
                  </a:lnTo>
                  <a:lnTo>
                    <a:pt x="7278" y="3347"/>
                  </a:lnTo>
                  <a:lnTo>
                    <a:pt x="7211" y="3265"/>
                  </a:lnTo>
                  <a:lnTo>
                    <a:pt x="7142" y="3185"/>
                  </a:lnTo>
                  <a:lnTo>
                    <a:pt x="7072" y="3105"/>
                  </a:lnTo>
                  <a:lnTo>
                    <a:pt x="7001" y="3026"/>
                  </a:lnTo>
                  <a:lnTo>
                    <a:pt x="6931" y="2949"/>
                  </a:lnTo>
                  <a:lnTo>
                    <a:pt x="6859" y="2872"/>
                  </a:lnTo>
                  <a:lnTo>
                    <a:pt x="6784" y="2797"/>
                  </a:lnTo>
                  <a:lnTo>
                    <a:pt x="6710" y="2721"/>
                  </a:lnTo>
                  <a:lnTo>
                    <a:pt x="6634" y="2646"/>
                  </a:lnTo>
                  <a:lnTo>
                    <a:pt x="6559" y="2573"/>
                  </a:lnTo>
                  <a:lnTo>
                    <a:pt x="6481" y="2499"/>
                  </a:lnTo>
                  <a:lnTo>
                    <a:pt x="6403" y="2427"/>
                  </a:lnTo>
                  <a:lnTo>
                    <a:pt x="6325" y="2356"/>
                  </a:lnTo>
                  <a:lnTo>
                    <a:pt x="6245" y="2287"/>
                  </a:lnTo>
                  <a:lnTo>
                    <a:pt x="6163" y="2217"/>
                  </a:lnTo>
                  <a:lnTo>
                    <a:pt x="6082" y="2150"/>
                  </a:lnTo>
                  <a:lnTo>
                    <a:pt x="5999" y="2081"/>
                  </a:lnTo>
                  <a:lnTo>
                    <a:pt x="5915" y="2015"/>
                  </a:lnTo>
                  <a:lnTo>
                    <a:pt x="5832" y="1949"/>
                  </a:lnTo>
                  <a:lnTo>
                    <a:pt x="5746" y="1884"/>
                  </a:lnTo>
                  <a:lnTo>
                    <a:pt x="5660" y="1820"/>
                  </a:lnTo>
                  <a:lnTo>
                    <a:pt x="5573" y="1757"/>
                  </a:lnTo>
                  <a:lnTo>
                    <a:pt x="5485" y="1696"/>
                  </a:lnTo>
                  <a:lnTo>
                    <a:pt x="5397" y="1635"/>
                  </a:lnTo>
                  <a:lnTo>
                    <a:pt x="5308" y="1574"/>
                  </a:lnTo>
                  <a:lnTo>
                    <a:pt x="5218" y="1516"/>
                  </a:lnTo>
                  <a:lnTo>
                    <a:pt x="5126" y="1458"/>
                  </a:lnTo>
                  <a:lnTo>
                    <a:pt x="5035" y="1401"/>
                  </a:lnTo>
                  <a:lnTo>
                    <a:pt x="4942" y="1345"/>
                  </a:lnTo>
                  <a:lnTo>
                    <a:pt x="4850" y="1290"/>
                  </a:lnTo>
                  <a:lnTo>
                    <a:pt x="4756" y="1236"/>
                  </a:lnTo>
                  <a:lnTo>
                    <a:pt x="4661" y="1183"/>
                  </a:lnTo>
                  <a:lnTo>
                    <a:pt x="4565" y="1131"/>
                  </a:lnTo>
                  <a:lnTo>
                    <a:pt x="4469" y="1080"/>
                  </a:lnTo>
                  <a:lnTo>
                    <a:pt x="4373" y="1030"/>
                  </a:lnTo>
                  <a:lnTo>
                    <a:pt x="4274" y="982"/>
                  </a:lnTo>
                  <a:lnTo>
                    <a:pt x="4176" y="934"/>
                  </a:lnTo>
                  <a:lnTo>
                    <a:pt x="4078" y="887"/>
                  </a:lnTo>
                  <a:lnTo>
                    <a:pt x="3978" y="842"/>
                  </a:lnTo>
                  <a:lnTo>
                    <a:pt x="3878" y="798"/>
                  </a:lnTo>
                  <a:lnTo>
                    <a:pt x="3777" y="755"/>
                  </a:lnTo>
                  <a:lnTo>
                    <a:pt x="3675" y="712"/>
                  </a:lnTo>
                  <a:lnTo>
                    <a:pt x="3572" y="671"/>
                  </a:lnTo>
                  <a:lnTo>
                    <a:pt x="3470" y="631"/>
                  </a:lnTo>
                  <a:lnTo>
                    <a:pt x="3367" y="592"/>
                  </a:lnTo>
                  <a:lnTo>
                    <a:pt x="3263" y="555"/>
                  </a:lnTo>
                  <a:lnTo>
                    <a:pt x="3157" y="518"/>
                  </a:lnTo>
                  <a:lnTo>
                    <a:pt x="3052" y="482"/>
                  </a:lnTo>
                  <a:lnTo>
                    <a:pt x="2946" y="448"/>
                  </a:lnTo>
                  <a:lnTo>
                    <a:pt x="2839" y="416"/>
                  </a:lnTo>
                  <a:lnTo>
                    <a:pt x="2733" y="384"/>
                  </a:lnTo>
                  <a:lnTo>
                    <a:pt x="2626" y="353"/>
                  </a:lnTo>
                  <a:lnTo>
                    <a:pt x="2517" y="324"/>
                  </a:lnTo>
                  <a:lnTo>
                    <a:pt x="2408" y="296"/>
                  </a:lnTo>
                  <a:lnTo>
                    <a:pt x="2299" y="269"/>
                  </a:lnTo>
                  <a:lnTo>
                    <a:pt x="2189" y="244"/>
                  </a:lnTo>
                  <a:lnTo>
                    <a:pt x="2079" y="218"/>
                  </a:lnTo>
                  <a:lnTo>
                    <a:pt x="1968" y="196"/>
                  </a:lnTo>
                  <a:lnTo>
                    <a:pt x="1857" y="174"/>
                  </a:lnTo>
                  <a:lnTo>
                    <a:pt x="1745" y="153"/>
                  </a:lnTo>
                  <a:lnTo>
                    <a:pt x="1633" y="134"/>
                  </a:lnTo>
                  <a:lnTo>
                    <a:pt x="1520" y="115"/>
                  </a:lnTo>
                  <a:lnTo>
                    <a:pt x="1407" y="98"/>
                  </a:lnTo>
                  <a:lnTo>
                    <a:pt x="1294" y="82"/>
                  </a:lnTo>
                  <a:lnTo>
                    <a:pt x="1179" y="69"/>
                  </a:lnTo>
                  <a:lnTo>
                    <a:pt x="1065" y="56"/>
                  </a:lnTo>
                  <a:lnTo>
                    <a:pt x="949" y="45"/>
                  </a:lnTo>
                  <a:lnTo>
                    <a:pt x="834" y="34"/>
                  </a:lnTo>
                  <a:lnTo>
                    <a:pt x="719" y="25"/>
                  </a:lnTo>
                  <a:lnTo>
                    <a:pt x="602" y="17"/>
                  </a:lnTo>
                  <a:lnTo>
                    <a:pt x="485" y="11"/>
                  </a:lnTo>
                  <a:lnTo>
                    <a:pt x="369" y="6"/>
                  </a:lnTo>
                  <a:lnTo>
                    <a:pt x="251" y="2"/>
                  </a:lnTo>
                  <a:lnTo>
                    <a:pt x="133" y="1"/>
                  </a:ln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  <a:latin typeface="+mn-lt"/>
                <a:cs typeface="Arial Narrow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BA5C25D-8B04-E449-8398-ED746F8F13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01157" y="381000"/>
              <a:ext cx="3200400" cy="1013737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FFFFFF"/>
                </a:solidFill>
                <a:latin typeface="+mn-lt"/>
                <a:cs typeface="Arial Narrow"/>
              </a:endParaRPr>
            </a:p>
          </p:txBody>
        </p:sp>
        <p:sp>
          <p:nvSpPr>
            <p:cNvPr id="8" name="Rectangle 6">
              <a:extLst>
                <a:ext uri="{FF2B5EF4-FFF2-40B4-BE49-F238E27FC236}">
                  <a16:creationId xmlns:a16="http://schemas.microsoft.com/office/drawing/2014/main" id="{04B6911B-F297-B44C-8316-87E47393E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81400" y="381000"/>
              <a:ext cx="3200400" cy="101373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FFFFFF"/>
                </a:solidFill>
                <a:latin typeface="+mn-lt"/>
                <a:cs typeface="Arial Narrow"/>
              </a:endParaRPr>
            </a:p>
          </p:txBody>
        </p:sp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D5C4F43-367C-5343-8A38-57B3BAAE4B9D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9779656" y="1700886"/>
              <a:ext cx="1421744" cy="1322185"/>
            </a:xfrm>
            <a:custGeom>
              <a:avLst/>
              <a:gdLst/>
              <a:ahLst/>
              <a:cxnLst>
                <a:cxn ang="0">
                  <a:pos x="15" y="6537"/>
                </a:cxn>
                <a:cxn ang="0">
                  <a:pos x="210" y="6543"/>
                </a:cxn>
                <a:cxn ang="0">
                  <a:pos x="464" y="6570"/>
                </a:cxn>
                <a:cxn ang="0">
                  <a:pos x="712" y="6615"/>
                </a:cxn>
                <a:cxn ang="0">
                  <a:pos x="952" y="6679"/>
                </a:cxn>
                <a:cxn ang="0">
                  <a:pos x="1180" y="6762"/>
                </a:cxn>
                <a:cxn ang="0">
                  <a:pos x="1400" y="6860"/>
                </a:cxn>
                <a:cxn ang="0">
                  <a:pos x="1605" y="6973"/>
                </a:cxn>
                <a:cxn ang="0">
                  <a:pos x="1797" y="7100"/>
                </a:cxn>
                <a:cxn ang="0">
                  <a:pos x="1972" y="7240"/>
                </a:cxn>
                <a:cxn ang="0">
                  <a:pos x="2131" y="7392"/>
                </a:cxn>
                <a:cxn ang="0">
                  <a:pos x="2270" y="7553"/>
                </a:cxn>
                <a:cxn ang="0">
                  <a:pos x="2388" y="7725"/>
                </a:cxn>
                <a:cxn ang="0">
                  <a:pos x="2485" y="7903"/>
                </a:cxn>
                <a:cxn ang="0">
                  <a:pos x="2558" y="8089"/>
                </a:cxn>
                <a:cxn ang="0">
                  <a:pos x="2607" y="8280"/>
                </a:cxn>
                <a:cxn ang="0">
                  <a:pos x="2629" y="8477"/>
                </a:cxn>
                <a:cxn ang="0">
                  <a:pos x="9167" y="8416"/>
                </a:cxn>
                <a:cxn ang="0">
                  <a:pos x="9149" y="7979"/>
                </a:cxn>
                <a:cxn ang="0">
                  <a:pos x="9106" y="7548"/>
                </a:cxn>
                <a:cxn ang="0">
                  <a:pos x="9042" y="7124"/>
                </a:cxn>
                <a:cxn ang="0">
                  <a:pos x="8957" y="6706"/>
                </a:cxn>
                <a:cxn ang="0">
                  <a:pos x="8848" y="6296"/>
                </a:cxn>
                <a:cxn ang="0">
                  <a:pos x="8720" y="5894"/>
                </a:cxn>
                <a:cxn ang="0">
                  <a:pos x="8570" y="5500"/>
                </a:cxn>
                <a:cxn ang="0">
                  <a:pos x="8401" y="5115"/>
                </a:cxn>
                <a:cxn ang="0">
                  <a:pos x="8212" y="4740"/>
                </a:cxn>
                <a:cxn ang="0">
                  <a:pos x="8005" y="4374"/>
                </a:cxn>
                <a:cxn ang="0">
                  <a:pos x="7780" y="4020"/>
                </a:cxn>
                <a:cxn ang="0">
                  <a:pos x="7538" y="3677"/>
                </a:cxn>
                <a:cxn ang="0">
                  <a:pos x="7278" y="3347"/>
                </a:cxn>
                <a:cxn ang="0">
                  <a:pos x="7001" y="3026"/>
                </a:cxn>
                <a:cxn ang="0">
                  <a:pos x="6710" y="2721"/>
                </a:cxn>
                <a:cxn ang="0">
                  <a:pos x="6403" y="2427"/>
                </a:cxn>
                <a:cxn ang="0">
                  <a:pos x="6082" y="2150"/>
                </a:cxn>
                <a:cxn ang="0">
                  <a:pos x="5746" y="1884"/>
                </a:cxn>
                <a:cxn ang="0">
                  <a:pos x="5397" y="1635"/>
                </a:cxn>
                <a:cxn ang="0">
                  <a:pos x="5035" y="1401"/>
                </a:cxn>
                <a:cxn ang="0">
                  <a:pos x="4661" y="1183"/>
                </a:cxn>
                <a:cxn ang="0">
                  <a:pos x="4274" y="982"/>
                </a:cxn>
                <a:cxn ang="0">
                  <a:pos x="3878" y="798"/>
                </a:cxn>
                <a:cxn ang="0">
                  <a:pos x="3470" y="631"/>
                </a:cxn>
                <a:cxn ang="0">
                  <a:pos x="3052" y="482"/>
                </a:cxn>
                <a:cxn ang="0">
                  <a:pos x="2626" y="353"/>
                </a:cxn>
                <a:cxn ang="0">
                  <a:pos x="2189" y="244"/>
                </a:cxn>
                <a:cxn ang="0">
                  <a:pos x="1745" y="153"/>
                </a:cxn>
                <a:cxn ang="0">
                  <a:pos x="1294" y="82"/>
                </a:cxn>
                <a:cxn ang="0">
                  <a:pos x="834" y="34"/>
                </a:cxn>
                <a:cxn ang="0">
                  <a:pos x="369" y="6"/>
                </a:cxn>
                <a:cxn ang="0">
                  <a:pos x="15" y="0"/>
                </a:cxn>
              </a:cxnLst>
              <a:rect l="0" t="0" r="r" b="b"/>
              <a:pathLst>
                <a:path w="9167" h="8526">
                  <a:moveTo>
                    <a:pt x="15" y="0"/>
                  </a:moveTo>
                  <a:lnTo>
                    <a:pt x="0" y="0"/>
                  </a:lnTo>
                  <a:lnTo>
                    <a:pt x="0" y="6537"/>
                  </a:lnTo>
                  <a:lnTo>
                    <a:pt x="15" y="6537"/>
                  </a:lnTo>
                  <a:lnTo>
                    <a:pt x="15" y="6537"/>
                  </a:lnTo>
                  <a:lnTo>
                    <a:pt x="81" y="6538"/>
                  </a:lnTo>
                  <a:lnTo>
                    <a:pt x="146" y="6540"/>
                  </a:lnTo>
                  <a:lnTo>
                    <a:pt x="210" y="6543"/>
                  </a:lnTo>
                  <a:lnTo>
                    <a:pt x="274" y="6548"/>
                  </a:lnTo>
                  <a:lnTo>
                    <a:pt x="338" y="6554"/>
                  </a:lnTo>
                  <a:lnTo>
                    <a:pt x="401" y="6561"/>
                  </a:lnTo>
                  <a:lnTo>
                    <a:pt x="464" y="6570"/>
                  </a:lnTo>
                  <a:lnTo>
                    <a:pt x="526" y="6579"/>
                  </a:lnTo>
                  <a:lnTo>
                    <a:pt x="589" y="6590"/>
                  </a:lnTo>
                  <a:lnTo>
                    <a:pt x="651" y="6602"/>
                  </a:lnTo>
                  <a:lnTo>
                    <a:pt x="712" y="6615"/>
                  </a:lnTo>
                  <a:lnTo>
                    <a:pt x="772" y="6629"/>
                  </a:lnTo>
                  <a:lnTo>
                    <a:pt x="833" y="6645"/>
                  </a:lnTo>
                  <a:lnTo>
                    <a:pt x="892" y="6662"/>
                  </a:lnTo>
                  <a:lnTo>
                    <a:pt x="952" y="6679"/>
                  </a:lnTo>
                  <a:lnTo>
                    <a:pt x="1010" y="6699"/>
                  </a:lnTo>
                  <a:lnTo>
                    <a:pt x="1067" y="6718"/>
                  </a:lnTo>
                  <a:lnTo>
                    <a:pt x="1124" y="6740"/>
                  </a:lnTo>
                  <a:lnTo>
                    <a:pt x="1180" y="6762"/>
                  </a:lnTo>
                  <a:lnTo>
                    <a:pt x="1236" y="6785"/>
                  </a:lnTo>
                  <a:lnTo>
                    <a:pt x="1291" y="6809"/>
                  </a:lnTo>
                  <a:lnTo>
                    <a:pt x="1346" y="6834"/>
                  </a:lnTo>
                  <a:lnTo>
                    <a:pt x="1400" y="6860"/>
                  </a:lnTo>
                  <a:lnTo>
                    <a:pt x="1453" y="6886"/>
                  </a:lnTo>
                  <a:lnTo>
                    <a:pt x="1504" y="6915"/>
                  </a:lnTo>
                  <a:lnTo>
                    <a:pt x="1555" y="6944"/>
                  </a:lnTo>
                  <a:lnTo>
                    <a:pt x="1605" y="6973"/>
                  </a:lnTo>
                  <a:lnTo>
                    <a:pt x="1655" y="7003"/>
                  </a:lnTo>
                  <a:lnTo>
                    <a:pt x="1703" y="7035"/>
                  </a:lnTo>
                  <a:lnTo>
                    <a:pt x="1750" y="7067"/>
                  </a:lnTo>
                  <a:lnTo>
                    <a:pt x="1797" y="7100"/>
                  </a:lnTo>
                  <a:lnTo>
                    <a:pt x="1842" y="7133"/>
                  </a:lnTo>
                  <a:lnTo>
                    <a:pt x="1886" y="7169"/>
                  </a:lnTo>
                  <a:lnTo>
                    <a:pt x="1929" y="7204"/>
                  </a:lnTo>
                  <a:lnTo>
                    <a:pt x="1972" y="7240"/>
                  </a:lnTo>
                  <a:lnTo>
                    <a:pt x="2013" y="7276"/>
                  </a:lnTo>
                  <a:lnTo>
                    <a:pt x="2054" y="7314"/>
                  </a:lnTo>
                  <a:lnTo>
                    <a:pt x="2093" y="7353"/>
                  </a:lnTo>
                  <a:lnTo>
                    <a:pt x="2131" y="7392"/>
                  </a:lnTo>
                  <a:lnTo>
                    <a:pt x="2167" y="7431"/>
                  </a:lnTo>
                  <a:lnTo>
                    <a:pt x="2203" y="7471"/>
                  </a:lnTo>
                  <a:lnTo>
                    <a:pt x="2237" y="7512"/>
                  </a:lnTo>
                  <a:lnTo>
                    <a:pt x="2270" y="7553"/>
                  </a:lnTo>
                  <a:lnTo>
                    <a:pt x="2301" y="7595"/>
                  </a:lnTo>
                  <a:lnTo>
                    <a:pt x="2332" y="7638"/>
                  </a:lnTo>
                  <a:lnTo>
                    <a:pt x="2360" y="7680"/>
                  </a:lnTo>
                  <a:lnTo>
                    <a:pt x="2388" y="7725"/>
                  </a:lnTo>
                  <a:lnTo>
                    <a:pt x="2415" y="7768"/>
                  </a:lnTo>
                  <a:lnTo>
                    <a:pt x="2439" y="7813"/>
                  </a:lnTo>
                  <a:lnTo>
                    <a:pt x="2463" y="7857"/>
                  </a:lnTo>
                  <a:lnTo>
                    <a:pt x="2485" y="7903"/>
                  </a:lnTo>
                  <a:lnTo>
                    <a:pt x="2506" y="7949"/>
                  </a:lnTo>
                  <a:lnTo>
                    <a:pt x="2525" y="7995"/>
                  </a:lnTo>
                  <a:lnTo>
                    <a:pt x="2542" y="8042"/>
                  </a:lnTo>
                  <a:lnTo>
                    <a:pt x="2558" y="8089"/>
                  </a:lnTo>
                  <a:lnTo>
                    <a:pt x="2573" y="8136"/>
                  </a:lnTo>
                  <a:lnTo>
                    <a:pt x="2586" y="8184"/>
                  </a:lnTo>
                  <a:lnTo>
                    <a:pt x="2597" y="8232"/>
                  </a:lnTo>
                  <a:lnTo>
                    <a:pt x="2607" y="8280"/>
                  </a:lnTo>
                  <a:lnTo>
                    <a:pt x="2615" y="8329"/>
                  </a:lnTo>
                  <a:lnTo>
                    <a:pt x="2621" y="8379"/>
                  </a:lnTo>
                  <a:lnTo>
                    <a:pt x="2626" y="8428"/>
                  </a:lnTo>
                  <a:lnTo>
                    <a:pt x="2629" y="8477"/>
                  </a:lnTo>
                  <a:lnTo>
                    <a:pt x="2630" y="8526"/>
                  </a:lnTo>
                  <a:lnTo>
                    <a:pt x="9167" y="8526"/>
                  </a:lnTo>
                  <a:lnTo>
                    <a:pt x="9167" y="8526"/>
                  </a:lnTo>
                  <a:lnTo>
                    <a:pt x="9167" y="8416"/>
                  </a:lnTo>
                  <a:lnTo>
                    <a:pt x="9165" y="8306"/>
                  </a:lnTo>
                  <a:lnTo>
                    <a:pt x="9160" y="8197"/>
                  </a:lnTo>
                  <a:lnTo>
                    <a:pt x="9156" y="8088"/>
                  </a:lnTo>
                  <a:lnTo>
                    <a:pt x="9149" y="7979"/>
                  </a:lnTo>
                  <a:lnTo>
                    <a:pt x="9141" y="7871"/>
                  </a:lnTo>
                  <a:lnTo>
                    <a:pt x="9130" y="7763"/>
                  </a:lnTo>
                  <a:lnTo>
                    <a:pt x="9119" y="7656"/>
                  </a:lnTo>
                  <a:lnTo>
                    <a:pt x="9106" y="7548"/>
                  </a:lnTo>
                  <a:lnTo>
                    <a:pt x="9093" y="7442"/>
                  </a:lnTo>
                  <a:lnTo>
                    <a:pt x="9078" y="7336"/>
                  </a:lnTo>
                  <a:lnTo>
                    <a:pt x="9061" y="7229"/>
                  </a:lnTo>
                  <a:lnTo>
                    <a:pt x="9042" y="7124"/>
                  </a:lnTo>
                  <a:lnTo>
                    <a:pt x="9023" y="7019"/>
                  </a:lnTo>
                  <a:lnTo>
                    <a:pt x="9002" y="6914"/>
                  </a:lnTo>
                  <a:lnTo>
                    <a:pt x="8979" y="6810"/>
                  </a:lnTo>
                  <a:lnTo>
                    <a:pt x="8957" y="6706"/>
                  </a:lnTo>
                  <a:lnTo>
                    <a:pt x="8931" y="6603"/>
                  </a:lnTo>
                  <a:lnTo>
                    <a:pt x="8905" y="6500"/>
                  </a:lnTo>
                  <a:lnTo>
                    <a:pt x="8878" y="6398"/>
                  </a:lnTo>
                  <a:lnTo>
                    <a:pt x="8848" y="6296"/>
                  </a:lnTo>
                  <a:lnTo>
                    <a:pt x="8818" y="6195"/>
                  </a:lnTo>
                  <a:lnTo>
                    <a:pt x="8786" y="6094"/>
                  </a:lnTo>
                  <a:lnTo>
                    <a:pt x="8753" y="5993"/>
                  </a:lnTo>
                  <a:lnTo>
                    <a:pt x="8720" y="5894"/>
                  </a:lnTo>
                  <a:lnTo>
                    <a:pt x="8684" y="5795"/>
                  </a:lnTo>
                  <a:lnTo>
                    <a:pt x="8647" y="5695"/>
                  </a:lnTo>
                  <a:lnTo>
                    <a:pt x="8609" y="5598"/>
                  </a:lnTo>
                  <a:lnTo>
                    <a:pt x="8570" y="5500"/>
                  </a:lnTo>
                  <a:lnTo>
                    <a:pt x="8530" y="5402"/>
                  </a:lnTo>
                  <a:lnTo>
                    <a:pt x="8488" y="5306"/>
                  </a:lnTo>
                  <a:lnTo>
                    <a:pt x="8446" y="5210"/>
                  </a:lnTo>
                  <a:lnTo>
                    <a:pt x="8401" y="5115"/>
                  </a:lnTo>
                  <a:lnTo>
                    <a:pt x="8355" y="5020"/>
                  </a:lnTo>
                  <a:lnTo>
                    <a:pt x="8309" y="4927"/>
                  </a:lnTo>
                  <a:lnTo>
                    <a:pt x="8261" y="4833"/>
                  </a:lnTo>
                  <a:lnTo>
                    <a:pt x="8212" y="4740"/>
                  </a:lnTo>
                  <a:lnTo>
                    <a:pt x="8162" y="4648"/>
                  </a:lnTo>
                  <a:lnTo>
                    <a:pt x="8112" y="4556"/>
                  </a:lnTo>
                  <a:lnTo>
                    <a:pt x="8059" y="4465"/>
                  </a:lnTo>
                  <a:lnTo>
                    <a:pt x="8005" y="4374"/>
                  </a:lnTo>
                  <a:lnTo>
                    <a:pt x="7950" y="4285"/>
                  </a:lnTo>
                  <a:lnTo>
                    <a:pt x="7896" y="4196"/>
                  </a:lnTo>
                  <a:lnTo>
                    <a:pt x="7838" y="4108"/>
                  </a:lnTo>
                  <a:lnTo>
                    <a:pt x="7780" y="4020"/>
                  </a:lnTo>
                  <a:lnTo>
                    <a:pt x="7721" y="3934"/>
                  </a:lnTo>
                  <a:lnTo>
                    <a:pt x="7661" y="3847"/>
                  </a:lnTo>
                  <a:lnTo>
                    <a:pt x="7599" y="3762"/>
                  </a:lnTo>
                  <a:lnTo>
                    <a:pt x="7538" y="3677"/>
                  </a:lnTo>
                  <a:lnTo>
                    <a:pt x="7474" y="3594"/>
                  </a:lnTo>
                  <a:lnTo>
                    <a:pt x="7410" y="3510"/>
                  </a:lnTo>
                  <a:lnTo>
                    <a:pt x="7344" y="3428"/>
                  </a:lnTo>
                  <a:lnTo>
                    <a:pt x="7278" y="3347"/>
                  </a:lnTo>
                  <a:lnTo>
                    <a:pt x="7211" y="3265"/>
                  </a:lnTo>
                  <a:lnTo>
                    <a:pt x="7142" y="3185"/>
                  </a:lnTo>
                  <a:lnTo>
                    <a:pt x="7072" y="3105"/>
                  </a:lnTo>
                  <a:lnTo>
                    <a:pt x="7001" y="3026"/>
                  </a:lnTo>
                  <a:lnTo>
                    <a:pt x="6931" y="2949"/>
                  </a:lnTo>
                  <a:lnTo>
                    <a:pt x="6859" y="2872"/>
                  </a:lnTo>
                  <a:lnTo>
                    <a:pt x="6784" y="2797"/>
                  </a:lnTo>
                  <a:lnTo>
                    <a:pt x="6710" y="2721"/>
                  </a:lnTo>
                  <a:lnTo>
                    <a:pt x="6634" y="2646"/>
                  </a:lnTo>
                  <a:lnTo>
                    <a:pt x="6559" y="2573"/>
                  </a:lnTo>
                  <a:lnTo>
                    <a:pt x="6481" y="2499"/>
                  </a:lnTo>
                  <a:lnTo>
                    <a:pt x="6403" y="2427"/>
                  </a:lnTo>
                  <a:lnTo>
                    <a:pt x="6325" y="2356"/>
                  </a:lnTo>
                  <a:lnTo>
                    <a:pt x="6245" y="2287"/>
                  </a:lnTo>
                  <a:lnTo>
                    <a:pt x="6163" y="2217"/>
                  </a:lnTo>
                  <a:lnTo>
                    <a:pt x="6082" y="2150"/>
                  </a:lnTo>
                  <a:lnTo>
                    <a:pt x="5999" y="2081"/>
                  </a:lnTo>
                  <a:lnTo>
                    <a:pt x="5915" y="2015"/>
                  </a:lnTo>
                  <a:lnTo>
                    <a:pt x="5832" y="1949"/>
                  </a:lnTo>
                  <a:lnTo>
                    <a:pt x="5746" y="1884"/>
                  </a:lnTo>
                  <a:lnTo>
                    <a:pt x="5660" y="1820"/>
                  </a:lnTo>
                  <a:lnTo>
                    <a:pt x="5573" y="1757"/>
                  </a:lnTo>
                  <a:lnTo>
                    <a:pt x="5485" y="1696"/>
                  </a:lnTo>
                  <a:lnTo>
                    <a:pt x="5397" y="1635"/>
                  </a:lnTo>
                  <a:lnTo>
                    <a:pt x="5308" y="1574"/>
                  </a:lnTo>
                  <a:lnTo>
                    <a:pt x="5218" y="1516"/>
                  </a:lnTo>
                  <a:lnTo>
                    <a:pt x="5126" y="1458"/>
                  </a:lnTo>
                  <a:lnTo>
                    <a:pt x="5035" y="1401"/>
                  </a:lnTo>
                  <a:lnTo>
                    <a:pt x="4942" y="1345"/>
                  </a:lnTo>
                  <a:lnTo>
                    <a:pt x="4850" y="1290"/>
                  </a:lnTo>
                  <a:lnTo>
                    <a:pt x="4756" y="1236"/>
                  </a:lnTo>
                  <a:lnTo>
                    <a:pt x="4661" y="1183"/>
                  </a:lnTo>
                  <a:lnTo>
                    <a:pt x="4565" y="1131"/>
                  </a:lnTo>
                  <a:lnTo>
                    <a:pt x="4469" y="1080"/>
                  </a:lnTo>
                  <a:lnTo>
                    <a:pt x="4373" y="1030"/>
                  </a:lnTo>
                  <a:lnTo>
                    <a:pt x="4274" y="982"/>
                  </a:lnTo>
                  <a:lnTo>
                    <a:pt x="4176" y="934"/>
                  </a:lnTo>
                  <a:lnTo>
                    <a:pt x="4078" y="887"/>
                  </a:lnTo>
                  <a:lnTo>
                    <a:pt x="3978" y="842"/>
                  </a:lnTo>
                  <a:lnTo>
                    <a:pt x="3878" y="798"/>
                  </a:lnTo>
                  <a:lnTo>
                    <a:pt x="3777" y="755"/>
                  </a:lnTo>
                  <a:lnTo>
                    <a:pt x="3675" y="712"/>
                  </a:lnTo>
                  <a:lnTo>
                    <a:pt x="3572" y="671"/>
                  </a:lnTo>
                  <a:lnTo>
                    <a:pt x="3470" y="631"/>
                  </a:lnTo>
                  <a:lnTo>
                    <a:pt x="3367" y="592"/>
                  </a:lnTo>
                  <a:lnTo>
                    <a:pt x="3263" y="555"/>
                  </a:lnTo>
                  <a:lnTo>
                    <a:pt x="3157" y="518"/>
                  </a:lnTo>
                  <a:lnTo>
                    <a:pt x="3052" y="482"/>
                  </a:lnTo>
                  <a:lnTo>
                    <a:pt x="2946" y="448"/>
                  </a:lnTo>
                  <a:lnTo>
                    <a:pt x="2839" y="416"/>
                  </a:lnTo>
                  <a:lnTo>
                    <a:pt x="2733" y="384"/>
                  </a:lnTo>
                  <a:lnTo>
                    <a:pt x="2626" y="353"/>
                  </a:lnTo>
                  <a:lnTo>
                    <a:pt x="2517" y="324"/>
                  </a:lnTo>
                  <a:lnTo>
                    <a:pt x="2408" y="296"/>
                  </a:lnTo>
                  <a:lnTo>
                    <a:pt x="2299" y="269"/>
                  </a:lnTo>
                  <a:lnTo>
                    <a:pt x="2189" y="244"/>
                  </a:lnTo>
                  <a:lnTo>
                    <a:pt x="2079" y="218"/>
                  </a:lnTo>
                  <a:lnTo>
                    <a:pt x="1968" y="196"/>
                  </a:lnTo>
                  <a:lnTo>
                    <a:pt x="1857" y="174"/>
                  </a:lnTo>
                  <a:lnTo>
                    <a:pt x="1745" y="153"/>
                  </a:lnTo>
                  <a:lnTo>
                    <a:pt x="1633" y="134"/>
                  </a:lnTo>
                  <a:lnTo>
                    <a:pt x="1520" y="115"/>
                  </a:lnTo>
                  <a:lnTo>
                    <a:pt x="1407" y="98"/>
                  </a:lnTo>
                  <a:lnTo>
                    <a:pt x="1294" y="82"/>
                  </a:lnTo>
                  <a:lnTo>
                    <a:pt x="1179" y="69"/>
                  </a:lnTo>
                  <a:lnTo>
                    <a:pt x="1065" y="56"/>
                  </a:lnTo>
                  <a:lnTo>
                    <a:pt x="949" y="45"/>
                  </a:lnTo>
                  <a:lnTo>
                    <a:pt x="834" y="34"/>
                  </a:lnTo>
                  <a:lnTo>
                    <a:pt x="719" y="25"/>
                  </a:lnTo>
                  <a:lnTo>
                    <a:pt x="602" y="17"/>
                  </a:lnTo>
                  <a:lnTo>
                    <a:pt x="485" y="11"/>
                  </a:lnTo>
                  <a:lnTo>
                    <a:pt x="369" y="6"/>
                  </a:lnTo>
                  <a:lnTo>
                    <a:pt x="251" y="2"/>
                  </a:lnTo>
                  <a:lnTo>
                    <a:pt x="133" y="1"/>
                  </a:ln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  <a:latin typeface="+mn-lt"/>
                <a:cs typeface="Arial Narrow"/>
              </a:endParaRPr>
            </a:p>
          </p:txBody>
        </p:sp>
        <p:sp>
          <p:nvSpPr>
            <p:cNvPr id="10" name="Rectangle 6">
              <a:extLst>
                <a:ext uri="{FF2B5EF4-FFF2-40B4-BE49-F238E27FC236}">
                  <a16:creationId xmlns:a16="http://schemas.microsoft.com/office/drawing/2014/main" id="{31A44D34-7D43-3041-BE40-47BC443650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43800" y="2009108"/>
              <a:ext cx="2286000" cy="1013737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  <a:latin typeface="+mn-lt"/>
                <a:cs typeface="Arial Narrow"/>
              </a:endParaRPr>
            </a:p>
          </p:txBody>
        </p:sp>
        <p:sp>
          <p:nvSpPr>
            <p:cNvPr id="11" name="Rectangle 6">
              <a:extLst>
                <a:ext uri="{FF2B5EF4-FFF2-40B4-BE49-F238E27FC236}">
                  <a16:creationId xmlns:a16="http://schemas.microsoft.com/office/drawing/2014/main" id="{48C36294-54E6-784C-BF93-7B9ABCAEC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72000" y="2009108"/>
              <a:ext cx="2971800" cy="101373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  <a:latin typeface="+mn-lt"/>
                <a:cs typeface="Arial Narrow"/>
              </a:endParaRPr>
            </a:p>
          </p:txBody>
        </p:sp>
        <p:sp>
          <p:nvSpPr>
            <p:cNvPr id="12" name="Rectangle 6">
              <a:extLst>
                <a:ext uri="{FF2B5EF4-FFF2-40B4-BE49-F238E27FC236}">
                  <a16:creationId xmlns:a16="http://schemas.microsoft.com/office/drawing/2014/main" id="{B120C752-BA15-9643-A94E-FB98A0B108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86000" y="2009108"/>
              <a:ext cx="2286000" cy="1013737"/>
            </a:xfrm>
            <a:prstGeom prst="rect">
              <a:avLst/>
            </a:prstGeom>
            <a:solidFill>
              <a:schemeClr val="accent2"/>
            </a:solidFill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  <a:latin typeface="+mn-lt"/>
                <a:cs typeface="Arial Narrow"/>
              </a:endParaRPr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7A850F63-58A8-914F-B36B-53BD94BEEFE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14401" y="3328995"/>
              <a:ext cx="1421744" cy="1322185"/>
            </a:xfrm>
            <a:custGeom>
              <a:avLst/>
              <a:gdLst/>
              <a:ahLst/>
              <a:cxnLst>
                <a:cxn ang="0">
                  <a:pos x="15" y="6537"/>
                </a:cxn>
                <a:cxn ang="0">
                  <a:pos x="210" y="6543"/>
                </a:cxn>
                <a:cxn ang="0">
                  <a:pos x="464" y="6570"/>
                </a:cxn>
                <a:cxn ang="0">
                  <a:pos x="712" y="6615"/>
                </a:cxn>
                <a:cxn ang="0">
                  <a:pos x="952" y="6679"/>
                </a:cxn>
                <a:cxn ang="0">
                  <a:pos x="1180" y="6762"/>
                </a:cxn>
                <a:cxn ang="0">
                  <a:pos x="1400" y="6860"/>
                </a:cxn>
                <a:cxn ang="0">
                  <a:pos x="1605" y="6973"/>
                </a:cxn>
                <a:cxn ang="0">
                  <a:pos x="1797" y="7100"/>
                </a:cxn>
                <a:cxn ang="0">
                  <a:pos x="1972" y="7240"/>
                </a:cxn>
                <a:cxn ang="0">
                  <a:pos x="2131" y="7392"/>
                </a:cxn>
                <a:cxn ang="0">
                  <a:pos x="2270" y="7553"/>
                </a:cxn>
                <a:cxn ang="0">
                  <a:pos x="2388" y="7725"/>
                </a:cxn>
                <a:cxn ang="0">
                  <a:pos x="2485" y="7903"/>
                </a:cxn>
                <a:cxn ang="0">
                  <a:pos x="2558" y="8089"/>
                </a:cxn>
                <a:cxn ang="0">
                  <a:pos x="2607" y="8280"/>
                </a:cxn>
                <a:cxn ang="0">
                  <a:pos x="2629" y="8477"/>
                </a:cxn>
                <a:cxn ang="0">
                  <a:pos x="9167" y="8416"/>
                </a:cxn>
                <a:cxn ang="0">
                  <a:pos x="9149" y="7979"/>
                </a:cxn>
                <a:cxn ang="0">
                  <a:pos x="9106" y="7548"/>
                </a:cxn>
                <a:cxn ang="0">
                  <a:pos x="9042" y="7124"/>
                </a:cxn>
                <a:cxn ang="0">
                  <a:pos x="8957" y="6706"/>
                </a:cxn>
                <a:cxn ang="0">
                  <a:pos x="8848" y="6296"/>
                </a:cxn>
                <a:cxn ang="0">
                  <a:pos x="8720" y="5894"/>
                </a:cxn>
                <a:cxn ang="0">
                  <a:pos x="8570" y="5500"/>
                </a:cxn>
                <a:cxn ang="0">
                  <a:pos x="8401" y="5115"/>
                </a:cxn>
                <a:cxn ang="0">
                  <a:pos x="8212" y="4740"/>
                </a:cxn>
                <a:cxn ang="0">
                  <a:pos x="8005" y="4374"/>
                </a:cxn>
                <a:cxn ang="0">
                  <a:pos x="7780" y="4020"/>
                </a:cxn>
                <a:cxn ang="0">
                  <a:pos x="7538" y="3677"/>
                </a:cxn>
                <a:cxn ang="0">
                  <a:pos x="7278" y="3347"/>
                </a:cxn>
                <a:cxn ang="0">
                  <a:pos x="7001" y="3026"/>
                </a:cxn>
                <a:cxn ang="0">
                  <a:pos x="6710" y="2721"/>
                </a:cxn>
                <a:cxn ang="0">
                  <a:pos x="6403" y="2427"/>
                </a:cxn>
                <a:cxn ang="0">
                  <a:pos x="6082" y="2150"/>
                </a:cxn>
                <a:cxn ang="0">
                  <a:pos x="5746" y="1884"/>
                </a:cxn>
                <a:cxn ang="0">
                  <a:pos x="5397" y="1635"/>
                </a:cxn>
                <a:cxn ang="0">
                  <a:pos x="5035" y="1401"/>
                </a:cxn>
                <a:cxn ang="0">
                  <a:pos x="4661" y="1183"/>
                </a:cxn>
                <a:cxn ang="0">
                  <a:pos x="4274" y="982"/>
                </a:cxn>
                <a:cxn ang="0">
                  <a:pos x="3878" y="798"/>
                </a:cxn>
                <a:cxn ang="0">
                  <a:pos x="3470" y="631"/>
                </a:cxn>
                <a:cxn ang="0">
                  <a:pos x="3052" y="482"/>
                </a:cxn>
                <a:cxn ang="0">
                  <a:pos x="2626" y="353"/>
                </a:cxn>
                <a:cxn ang="0">
                  <a:pos x="2189" y="244"/>
                </a:cxn>
                <a:cxn ang="0">
                  <a:pos x="1745" y="153"/>
                </a:cxn>
                <a:cxn ang="0">
                  <a:pos x="1294" y="82"/>
                </a:cxn>
                <a:cxn ang="0">
                  <a:pos x="834" y="34"/>
                </a:cxn>
                <a:cxn ang="0">
                  <a:pos x="369" y="6"/>
                </a:cxn>
                <a:cxn ang="0">
                  <a:pos x="15" y="0"/>
                </a:cxn>
              </a:cxnLst>
              <a:rect l="0" t="0" r="r" b="b"/>
              <a:pathLst>
                <a:path w="9167" h="8526">
                  <a:moveTo>
                    <a:pt x="15" y="0"/>
                  </a:moveTo>
                  <a:lnTo>
                    <a:pt x="0" y="0"/>
                  </a:lnTo>
                  <a:lnTo>
                    <a:pt x="0" y="6537"/>
                  </a:lnTo>
                  <a:lnTo>
                    <a:pt x="15" y="6537"/>
                  </a:lnTo>
                  <a:lnTo>
                    <a:pt x="15" y="6537"/>
                  </a:lnTo>
                  <a:lnTo>
                    <a:pt x="81" y="6538"/>
                  </a:lnTo>
                  <a:lnTo>
                    <a:pt x="146" y="6540"/>
                  </a:lnTo>
                  <a:lnTo>
                    <a:pt x="210" y="6543"/>
                  </a:lnTo>
                  <a:lnTo>
                    <a:pt x="274" y="6548"/>
                  </a:lnTo>
                  <a:lnTo>
                    <a:pt x="338" y="6554"/>
                  </a:lnTo>
                  <a:lnTo>
                    <a:pt x="401" y="6561"/>
                  </a:lnTo>
                  <a:lnTo>
                    <a:pt x="464" y="6570"/>
                  </a:lnTo>
                  <a:lnTo>
                    <a:pt x="526" y="6579"/>
                  </a:lnTo>
                  <a:lnTo>
                    <a:pt x="589" y="6590"/>
                  </a:lnTo>
                  <a:lnTo>
                    <a:pt x="651" y="6602"/>
                  </a:lnTo>
                  <a:lnTo>
                    <a:pt x="712" y="6615"/>
                  </a:lnTo>
                  <a:lnTo>
                    <a:pt x="772" y="6629"/>
                  </a:lnTo>
                  <a:lnTo>
                    <a:pt x="833" y="6645"/>
                  </a:lnTo>
                  <a:lnTo>
                    <a:pt x="892" y="6662"/>
                  </a:lnTo>
                  <a:lnTo>
                    <a:pt x="952" y="6679"/>
                  </a:lnTo>
                  <a:lnTo>
                    <a:pt x="1010" y="6699"/>
                  </a:lnTo>
                  <a:lnTo>
                    <a:pt x="1067" y="6718"/>
                  </a:lnTo>
                  <a:lnTo>
                    <a:pt x="1124" y="6740"/>
                  </a:lnTo>
                  <a:lnTo>
                    <a:pt x="1180" y="6762"/>
                  </a:lnTo>
                  <a:lnTo>
                    <a:pt x="1236" y="6785"/>
                  </a:lnTo>
                  <a:lnTo>
                    <a:pt x="1291" y="6809"/>
                  </a:lnTo>
                  <a:lnTo>
                    <a:pt x="1346" y="6834"/>
                  </a:lnTo>
                  <a:lnTo>
                    <a:pt x="1400" y="6860"/>
                  </a:lnTo>
                  <a:lnTo>
                    <a:pt x="1453" y="6886"/>
                  </a:lnTo>
                  <a:lnTo>
                    <a:pt x="1504" y="6915"/>
                  </a:lnTo>
                  <a:lnTo>
                    <a:pt x="1555" y="6944"/>
                  </a:lnTo>
                  <a:lnTo>
                    <a:pt x="1605" y="6973"/>
                  </a:lnTo>
                  <a:lnTo>
                    <a:pt x="1655" y="7003"/>
                  </a:lnTo>
                  <a:lnTo>
                    <a:pt x="1703" y="7035"/>
                  </a:lnTo>
                  <a:lnTo>
                    <a:pt x="1750" y="7067"/>
                  </a:lnTo>
                  <a:lnTo>
                    <a:pt x="1797" y="7100"/>
                  </a:lnTo>
                  <a:lnTo>
                    <a:pt x="1842" y="7133"/>
                  </a:lnTo>
                  <a:lnTo>
                    <a:pt x="1886" y="7169"/>
                  </a:lnTo>
                  <a:lnTo>
                    <a:pt x="1929" y="7204"/>
                  </a:lnTo>
                  <a:lnTo>
                    <a:pt x="1972" y="7240"/>
                  </a:lnTo>
                  <a:lnTo>
                    <a:pt x="2013" y="7276"/>
                  </a:lnTo>
                  <a:lnTo>
                    <a:pt x="2054" y="7314"/>
                  </a:lnTo>
                  <a:lnTo>
                    <a:pt x="2093" y="7353"/>
                  </a:lnTo>
                  <a:lnTo>
                    <a:pt x="2131" y="7392"/>
                  </a:lnTo>
                  <a:lnTo>
                    <a:pt x="2167" y="7431"/>
                  </a:lnTo>
                  <a:lnTo>
                    <a:pt x="2203" y="7471"/>
                  </a:lnTo>
                  <a:lnTo>
                    <a:pt x="2237" y="7512"/>
                  </a:lnTo>
                  <a:lnTo>
                    <a:pt x="2270" y="7553"/>
                  </a:lnTo>
                  <a:lnTo>
                    <a:pt x="2301" y="7595"/>
                  </a:lnTo>
                  <a:lnTo>
                    <a:pt x="2332" y="7638"/>
                  </a:lnTo>
                  <a:lnTo>
                    <a:pt x="2360" y="7680"/>
                  </a:lnTo>
                  <a:lnTo>
                    <a:pt x="2388" y="7725"/>
                  </a:lnTo>
                  <a:lnTo>
                    <a:pt x="2415" y="7768"/>
                  </a:lnTo>
                  <a:lnTo>
                    <a:pt x="2439" y="7813"/>
                  </a:lnTo>
                  <a:lnTo>
                    <a:pt x="2463" y="7857"/>
                  </a:lnTo>
                  <a:lnTo>
                    <a:pt x="2485" y="7903"/>
                  </a:lnTo>
                  <a:lnTo>
                    <a:pt x="2506" y="7949"/>
                  </a:lnTo>
                  <a:lnTo>
                    <a:pt x="2525" y="7995"/>
                  </a:lnTo>
                  <a:lnTo>
                    <a:pt x="2542" y="8042"/>
                  </a:lnTo>
                  <a:lnTo>
                    <a:pt x="2558" y="8089"/>
                  </a:lnTo>
                  <a:lnTo>
                    <a:pt x="2573" y="8136"/>
                  </a:lnTo>
                  <a:lnTo>
                    <a:pt x="2586" y="8184"/>
                  </a:lnTo>
                  <a:lnTo>
                    <a:pt x="2597" y="8232"/>
                  </a:lnTo>
                  <a:lnTo>
                    <a:pt x="2607" y="8280"/>
                  </a:lnTo>
                  <a:lnTo>
                    <a:pt x="2615" y="8329"/>
                  </a:lnTo>
                  <a:lnTo>
                    <a:pt x="2621" y="8379"/>
                  </a:lnTo>
                  <a:lnTo>
                    <a:pt x="2626" y="8428"/>
                  </a:lnTo>
                  <a:lnTo>
                    <a:pt x="2629" y="8477"/>
                  </a:lnTo>
                  <a:lnTo>
                    <a:pt x="2630" y="8526"/>
                  </a:lnTo>
                  <a:lnTo>
                    <a:pt x="9167" y="8526"/>
                  </a:lnTo>
                  <a:lnTo>
                    <a:pt x="9167" y="8526"/>
                  </a:lnTo>
                  <a:lnTo>
                    <a:pt x="9167" y="8416"/>
                  </a:lnTo>
                  <a:lnTo>
                    <a:pt x="9165" y="8306"/>
                  </a:lnTo>
                  <a:lnTo>
                    <a:pt x="9160" y="8197"/>
                  </a:lnTo>
                  <a:lnTo>
                    <a:pt x="9156" y="8088"/>
                  </a:lnTo>
                  <a:lnTo>
                    <a:pt x="9149" y="7979"/>
                  </a:lnTo>
                  <a:lnTo>
                    <a:pt x="9141" y="7871"/>
                  </a:lnTo>
                  <a:lnTo>
                    <a:pt x="9130" y="7763"/>
                  </a:lnTo>
                  <a:lnTo>
                    <a:pt x="9119" y="7656"/>
                  </a:lnTo>
                  <a:lnTo>
                    <a:pt x="9106" y="7548"/>
                  </a:lnTo>
                  <a:lnTo>
                    <a:pt x="9093" y="7442"/>
                  </a:lnTo>
                  <a:lnTo>
                    <a:pt x="9078" y="7336"/>
                  </a:lnTo>
                  <a:lnTo>
                    <a:pt x="9061" y="7229"/>
                  </a:lnTo>
                  <a:lnTo>
                    <a:pt x="9042" y="7124"/>
                  </a:lnTo>
                  <a:lnTo>
                    <a:pt x="9023" y="7019"/>
                  </a:lnTo>
                  <a:lnTo>
                    <a:pt x="9002" y="6914"/>
                  </a:lnTo>
                  <a:lnTo>
                    <a:pt x="8979" y="6810"/>
                  </a:lnTo>
                  <a:lnTo>
                    <a:pt x="8957" y="6706"/>
                  </a:lnTo>
                  <a:lnTo>
                    <a:pt x="8931" y="6603"/>
                  </a:lnTo>
                  <a:lnTo>
                    <a:pt x="8905" y="6500"/>
                  </a:lnTo>
                  <a:lnTo>
                    <a:pt x="8878" y="6398"/>
                  </a:lnTo>
                  <a:lnTo>
                    <a:pt x="8848" y="6296"/>
                  </a:lnTo>
                  <a:lnTo>
                    <a:pt x="8818" y="6195"/>
                  </a:lnTo>
                  <a:lnTo>
                    <a:pt x="8786" y="6094"/>
                  </a:lnTo>
                  <a:lnTo>
                    <a:pt x="8753" y="5993"/>
                  </a:lnTo>
                  <a:lnTo>
                    <a:pt x="8720" y="5894"/>
                  </a:lnTo>
                  <a:lnTo>
                    <a:pt x="8684" y="5795"/>
                  </a:lnTo>
                  <a:lnTo>
                    <a:pt x="8647" y="5695"/>
                  </a:lnTo>
                  <a:lnTo>
                    <a:pt x="8609" y="5598"/>
                  </a:lnTo>
                  <a:lnTo>
                    <a:pt x="8570" y="5500"/>
                  </a:lnTo>
                  <a:lnTo>
                    <a:pt x="8530" y="5402"/>
                  </a:lnTo>
                  <a:lnTo>
                    <a:pt x="8488" y="5306"/>
                  </a:lnTo>
                  <a:lnTo>
                    <a:pt x="8446" y="5210"/>
                  </a:lnTo>
                  <a:lnTo>
                    <a:pt x="8401" y="5115"/>
                  </a:lnTo>
                  <a:lnTo>
                    <a:pt x="8355" y="5020"/>
                  </a:lnTo>
                  <a:lnTo>
                    <a:pt x="8309" y="4927"/>
                  </a:lnTo>
                  <a:lnTo>
                    <a:pt x="8261" y="4833"/>
                  </a:lnTo>
                  <a:lnTo>
                    <a:pt x="8212" y="4740"/>
                  </a:lnTo>
                  <a:lnTo>
                    <a:pt x="8162" y="4648"/>
                  </a:lnTo>
                  <a:lnTo>
                    <a:pt x="8112" y="4556"/>
                  </a:lnTo>
                  <a:lnTo>
                    <a:pt x="8059" y="4465"/>
                  </a:lnTo>
                  <a:lnTo>
                    <a:pt x="8005" y="4374"/>
                  </a:lnTo>
                  <a:lnTo>
                    <a:pt x="7950" y="4285"/>
                  </a:lnTo>
                  <a:lnTo>
                    <a:pt x="7896" y="4196"/>
                  </a:lnTo>
                  <a:lnTo>
                    <a:pt x="7838" y="4108"/>
                  </a:lnTo>
                  <a:lnTo>
                    <a:pt x="7780" y="4020"/>
                  </a:lnTo>
                  <a:lnTo>
                    <a:pt x="7721" y="3934"/>
                  </a:lnTo>
                  <a:lnTo>
                    <a:pt x="7661" y="3847"/>
                  </a:lnTo>
                  <a:lnTo>
                    <a:pt x="7599" y="3762"/>
                  </a:lnTo>
                  <a:lnTo>
                    <a:pt x="7538" y="3677"/>
                  </a:lnTo>
                  <a:lnTo>
                    <a:pt x="7474" y="3594"/>
                  </a:lnTo>
                  <a:lnTo>
                    <a:pt x="7410" y="3510"/>
                  </a:lnTo>
                  <a:lnTo>
                    <a:pt x="7344" y="3428"/>
                  </a:lnTo>
                  <a:lnTo>
                    <a:pt x="7278" y="3347"/>
                  </a:lnTo>
                  <a:lnTo>
                    <a:pt x="7211" y="3265"/>
                  </a:lnTo>
                  <a:lnTo>
                    <a:pt x="7142" y="3185"/>
                  </a:lnTo>
                  <a:lnTo>
                    <a:pt x="7072" y="3105"/>
                  </a:lnTo>
                  <a:lnTo>
                    <a:pt x="7001" y="3026"/>
                  </a:lnTo>
                  <a:lnTo>
                    <a:pt x="6931" y="2949"/>
                  </a:lnTo>
                  <a:lnTo>
                    <a:pt x="6859" y="2872"/>
                  </a:lnTo>
                  <a:lnTo>
                    <a:pt x="6784" y="2797"/>
                  </a:lnTo>
                  <a:lnTo>
                    <a:pt x="6710" y="2721"/>
                  </a:lnTo>
                  <a:lnTo>
                    <a:pt x="6634" y="2646"/>
                  </a:lnTo>
                  <a:lnTo>
                    <a:pt x="6559" y="2573"/>
                  </a:lnTo>
                  <a:lnTo>
                    <a:pt x="6481" y="2499"/>
                  </a:lnTo>
                  <a:lnTo>
                    <a:pt x="6403" y="2427"/>
                  </a:lnTo>
                  <a:lnTo>
                    <a:pt x="6325" y="2356"/>
                  </a:lnTo>
                  <a:lnTo>
                    <a:pt x="6245" y="2287"/>
                  </a:lnTo>
                  <a:lnTo>
                    <a:pt x="6163" y="2217"/>
                  </a:lnTo>
                  <a:lnTo>
                    <a:pt x="6082" y="2150"/>
                  </a:lnTo>
                  <a:lnTo>
                    <a:pt x="5999" y="2081"/>
                  </a:lnTo>
                  <a:lnTo>
                    <a:pt x="5915" y="2015"/>
                  </a:lnTo>
                  <a:lnTo>
                    <a:pt x="5832" y="1949"/>
                  </a:lnTo>
                  <a:lnTo>
                    <a:pt x="5746" y="1884"/>
                  </a:lnTo>
                  <a:lnTo>
                    <a:pt x="5660" y="1820"/>
                  </a:lnTo>
                  <a:lnTo>
                    <a:pt x="5573" y="1757"/>
                  </a:lnTo>
                  <a:lnTo>
                    <a:pt x="5485" y="1696"/>
                  </a:lnTo>
                  <a:lnTo>
                    <a:pt x="5397" y="1635"/>
                  </a:lnTo>
                  <a:lnTo>
                    <a:pt x="5308" y="1574"/>
                  </a:lnTo>
                  <a:lnTo>
                    <a:pt x="5218" y="1516"/>
                  </a:lnTo>
                  <a:lnTo>
                    <a:pt x="5126" y="1458"/>
                  </a:lnTo>
                  <a:lnTo>
                    <a:pt x="5035" y="1401"/>
                  </a:lnTo>
                  <a:lnTo>
                    <a:pt x="4942" y="1345"/>
                  </a:lnTo>
                  <a:lnTo>
                    <a:pt x="4850" y="1290"/>
                  </a:lnTo>
                  <a:lnTo>
                    <a:pt x="4756" y="1236"/>
                  </a:lnTo>
                  <a:lnTo>
                    <a:pt x="4661" y="1183"/>
                  </a:lnTo>
                  <a:lnTo>
                    <a:pt x="4565" y="1131"/>
                  </a:lnTo>
                  <a:lnTo>
                    <a:pt x="4469" y="1080"/>
                  </a:lnTo>
                  <a:lnTo>
                    <a:pt x="4373" y="1030"/>
                  </a:lnTo>
                  <a:lnTo>
                    <a:pt x="4274" y="982"/>
                  </a:lnTo>
                  <a:lnTo>
                    <a:pt x="4176" y="934"/>
                  </a:lnTo>
                  <a:lnTo>
                    <a:pt x="4078" y="887"/>
                  </a:lnTo>
                  <a:lnTo>
                    <a:pt x="3978" y="842"/>
                  </a:lnTo>
                  <a:lnTo>
                    <a:pt x="3878" y="798"/>
                  </a:lnTo>
                  <a:lnTo>
                    <a:pt x="3777" y="755"/>
                  </a:lnTo>
                  <a:lnTo>
                    <a:pt x="3675" y="712"/>
                  </a:lnTo>
                  <a:lnTo>
                    <a:pt x="3572" y="671"/>
                  </a:lnTo>
                  <a:lnTo>
                    <a:pt x="3470" y="631"/>
                  </a:lnTo>
                  <a:lnTo>
                    <a:pt x="3367" y="592"/>
                  </a:lnTo>
                  <a:lnTo>
                    <a:pt x="3263" y="555"/>
                  </a:lnTo>
                  <a:lnTo>
                    <a:pt x="3157" y="518"/>
                  </a:lnTo>
                  <a:lnTo>
                    <a:pt x="3052" y="482"/>
                  </a:lnTo>
                  <a:lnTo>
                    <a:pt x="2946" y="448"/>
                  </a:lnTo>
                  <a:lnTo>
                    <a:pt x="2839" y="416"/>
                  </a:lnTo>
                  <a:lnTo>
                    <a:pt x="2733" y="384"/>
                  </a:lnTo>
                  <a:lnTo>
                    <a:pt x="2626" y="353"/>
                  </a:lnTo>
                  <a:lnTo>
                    <a:pt x="2517" y="324"/>
                  </a:lnTo>
                  <a:lnTo>
                    <a:pt x="2408" y="296"/>
                  </a:lnTo>
                  <a:lnTo>
                    <a:pt x="2299" y="269"/>
                  </a:lnTo>
                  <a:lnTo>
                    <a:pt x="2189" y="244"/>
                  </a:lnTo>
                  <a:lnTo>
                    <a:pt x="2079" y="218"/>
                  </a:lnTo>
                  <a:lnTo>
                    <a:pt x="1968" y="196"/>
                  </a:lnTo>
                  <a:lnTo>
                    <a:pt x="1857" y="174"/>
                  </a:lnTo>
                  <a:lnTo>
                    <a:pt x="1745" y="153"/>
                  </a:lnTo>
                  <a:lnTo>
                    <a:pt x="1633" y="134"/>
                  </a:lnTo>
                  <a:lnTo>
                    <a:pt x="1520" y="115"/>
                  </a:lnTo>
                  <a:lnTo>
                    <a:pt x="1407" y="98"/>
                  </a:lnTo>
                  <a:lnTo>
                    <a:pt x="1294" y="82"/>
                  </a:lnTo>
                  <a:lnTo>
                    <a:pt x="1179" y="69"/>
                  </a:lnTo>
                  <a:lnTo>
                    <a:pt x="1065" y="56"/>
                  </a:lnTo>
                  <a:lnTo>
                    <a:pt x="949" y="45"/>
                  </a:lnTo>
                  <a:lnTo>
                    <a:pt x="834" y="34"/>
                  </a:lnTo>
                  <a:lnTo>
                    <a:pt x="719" y="25"/>
                  </a:lnTo>
                  <a:lnTo>
                    <a:pt x="602" y="17"/>
                  </a:lnTo>
                  <a:lnTo>
                    <a:pt x="485" y="11"/>
                  </a:lnTo>
                  <a:lnTo>
                    <a:pt x="369" y="6"/>
                  </a:lnTo>
                  <a:lnTo>
                    <a:pt x="251" y="2"/>
                  </a:lnTo>
                  <a:lnTo>
                    <a:pt x="133" y="1"/>
                  </a:ln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  <a:latin typeface="+mn-lt"/>
                <a:cs typeface="Arial Narrow"/>
              </a:endParaRPr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661785BE-3E4A-B842-9021-2744E3BE0706}"/>
                </a:ext>
              </a:extLst>
            </p:cNvPr>
            <p:cNvSpPr>
              <a:spLocks/>
            </p:cNvSpPr>
            <p:nvPr/>
          </p:nvSpPr>
          <p:spPr bwMode="auto">
            <a:xfrm rot="10800000" flipV="1">
              <a:off x="914401" y="2009108"/>
              <a:ext cx="1421744" cy="1322185"/>
            </a:xfrm>
            <a:custGeom>
              <a:avLst/>
              <a:gdLst/>
              <a:ahLst/>
              <a:cxnLst>
                <a:cxn ang="0">
                  <a:pos x="15" y="6537"/>
                </a:cxn>
                <a:cxn ang="0">
                  <a:pos x="210" y="6543"/>
                </a:cxn>
                <a:cxn ang="0">
                  <a:pos x="464" y="6570"/>
                </a:cxn>
                <a:cxn ang="0">
                  <a:pos x="712" y="6615"/>
                </a:cxn>
                <a:cxn ang="0">
                  <a:pos x="952" y="6679"/>
                </a:cxn>
                <a:cxn ang="0">
                  <a:pos x="1180" y="6762"/>
                </a:cxn>
                <a:cxn ang="0">
                  <a:pos x="1400" y="6860"/>
                </a:cxn>
                <a:cxn ang="0">
                  <a:pos x="1605" y="6973"/>
                </a:cxn>
                <a:cxn ang="0">
                  <a:pos x="1797" y="7100"/>
                </a:cxn>
                <a:cxn ang="0">
                  <a:pos x="1972" y="7240"/>
                </a:cxn>
                <a:cxn ang="0">
                  <a:pos x="2131" y="7392"/>
                </a:cxn>
                <a:cxn ang="0">
                  <a:pos x="2270" y="7553"/>
                </a:cxn>
                <a:cxn ang="0">
                  <a:pos x="2388" y="7725"/>
                </a:cxn>
                <a:cxn ang="0">
                  <a:pos x="2485" y="7903"/>
                </a:cxn>
                <a:cxn ang="0">
                  <a:pos x="2558" y="8089"/>
                </a:cxn>
                <a:cxn ang="0">
                  <a:pos x="2607" y="8280"/>
                </a:cxn>
                <a:cxn ang="0">
                  <a:pos x="2629" y="8477"/>
                </a:cxn>
                <a:cxn ang="0">
                  <a:pos x="9167" y="8416"/>
                </a:cxn>
                <a:cxn ang="0">
                  <a:pos x="9149" y="7979"/>
                </a:cxn>
                <a:cxn ang="0">
                  <a:pos x="9106" y="7548"/>
                </a:cxn>
                <a:cxn ang="0">
                  <a:pos x="9042" y="7124"/>
                </a:cxn>
                <a:cxn ang="0">
                  <a:pos x="8957" y="6706"/>
                </a:cxn>
                <a:cxn ang="0">
                  <a:pos x="8848" y="6296"/>
                </a:cxn>
                <a:cxn ang="0">
                  <a:pos x="8720" y="5894"/>
                </a:cxn>
                <a:cxn ang="0">
                  <a:pos x="8570" y="5500"/>
                </a:cxn>
                <a:cxn ang="0">
                  <a:pos x="8401" y="5115"/>
                </a:cxn>
                <a:cxn ang="0">
                  <a:pos x="8212" y="4740"/>
                </a:cxn>
                <a:cxn ang="0">
                  <a:pos x="8005" y="4374"/>
                </a:cxn>
                <a:cxn ang="0">
                  <a:pos x="7780" y="4020"/>
                </a:cxn>
                <a:cxn ang="0">
                  <a:pos x="7538" y="3677"/>
                </a:cxn>
                <a:cxn ang="0">
                  <a:pos x="7278" y="3347"/>
                </a:cxn>
                <a:cxn ang="0">
                  <a:pos x="7001" y="3026"/>
                </a:cxn>
                <a:cxn ang="0">
                  <a:pos x="6710" y="2721"/>
                </a:cxn>
                <a:cxn ang="0">
                  <a:pos x="6403" y="2427"/>
                </a:cxn>
                <a:cxn ang="0">
                  <a:pos x="6082" y="2150"/>
                </a:cxn>
                <a:cxn ang="0">
                  <a:pos x="5746" y="1884"/>
                </a:cxn>
                <a:cxn ang="0">
                  <a:pos x="5397" y="1635"/>
                </a:cxn>
                <a:cxn ang="0">
                  <a:pos x="5035" y="1401"/>
                </a:cxn>
                <a:cxn ang="0">
                  <a:pos x="4661" y="1183"/>
                </a:cxn>
                <a:cxn ang="0">
                  <a:pos x="4274" y="982"/>
                </a:cxn>
                <a:cxn ang="0">
                  <a:pos x="3878" y="798"/>
                </a:cxn>
                <a:cxn ang="0">
                  <a:pos x="3470" y="631"/>
                </a:cxn>
                <a:cxn ang="0">
                  <a:pos x="3052" y="482"/>
                </a:cxn>
                <a:cxn ang="0">
                  <a:pos x="2626" y="353"/>
                </a:cxn>
                <a:cxn ang="0">
                  <a:pos x="2189" y="244"/>
                </a:cxn>
                <a:cxn ang="0">
                  <a:pos x="1745" y="153"/>
                </a:cxn>
                <a:cxn ang="0">
                  <a:pos x="1294" y="82"/>
                </a:cxn>
                <a:cxn ang="0">
                  <a:pos x="834" y="34"/>
                </a:cxn>
                <a:cxn ang="0">
                  <a:pos x="369" y="6"/>
                </a:cxn>
                <a:cxn ang="0">
                  <a:pos x="15" y="0"/>
                </a:cxn>
              </a:cxnLst>
              <a:rect l="0" t="0" r="r" b="b"/>
              <a:pathLst>
                <a:path w="9167" h="8526">
                  <a:moveTo>
                    <a:pt x="15" y="0"/>
                  </a:moveTo>
                  <a:lnTo>
                    <a:pt x="0" y="0"/>
                  </a:lnTo>
                  <a:lnTo>
                    <a:pt x="0" y="6537"/>
                  </a:lnTo>
                  <a:lnTo>
                    <a:pt x="15" y="6537"/>
                  </a:lnTo>
                  <a:lnTo>
                    <a:pt x="15" y="6537"/>
                  </a:lnTo>
                  <a:lnTo>
                    <a:pt x="81" y="6538"/>
                  </a:lnTo>
                  <a:lnTo>
                    <a:pt x="146" y="6540"/>
                  </a:lnTo>
                  <a:lnTo>
                    <a:pt x="210" y="6543"/>
                  </a:lnTo>
                  <a:lnTo>
                    <a:pt x="274" y="6548"/>
                  </a:lnTo>
                  <a:lnTo>
                    <a:pt x="338" y="6554"/>
                  </a:lnTo>
                  <a:lnTo>
                    <a:pt x="401" y="6561"/>
                  </a:lnTo>
                  <a:lnTo>
                    <a:pt x="464" y="6570"/>
                  </a:lnTo>
                  <a:lnTo>
                    <a:pt x="526" y="6579"/>
                  </a:lnTo>
                  <a:lnTo>
                    <a:pt x="589" y="6590"/>
                  </a:lnTo>
                  <a:lnTo>
                    <a:pt x="651" y="6602"/>
                  </a:lnTo>
                  <a:lnTo>
                    <a:pt x="712" y="6615"/>
                  </a:lnTo>
                  <a:lnTo>
                    <a:pt x="772" y="6629"/>
                  </a:lnTo>
                  <a:lnTo>
                    <a:pt x="833" y="6645"/>
                  </a:lnTo>
                  <a:lnTo>
                    <a:pt x="892" y="6662"/>
                  </a:lnTo>
                  <a:lnTo>
                    <a:pt x="952" y="6679"/>
                  </a:lnTo>
                  <a:lnTo>
                    <a:pt x="1010" y="6699"/>
                  </a:lnTo>
                  <a:lnTo>
                    <a:pt x="1067" y="6718"/>
                  </a:lnTo>
                  <a:lnTo>
                    <a:pt x="1124" y="6740"/>
                  </a:lnTo>
                  <a:lnTo>
                    <a:pt x="1180" y="6762"/>
                  </a:lnTo>
                  <a:lnTo>
                    <a:pt x="1236" y="6785"/>
                  </a:lnTo>
                  <a:lnTo>
                    <a:pt x="1291" y="6809"/>
                  </a:lnTo>
                  <a:lnTo>
                    <a:pt x="1346" y="6834"/>
                  </a:lnTo>
                  <a:lnTo>
                    <a:pt x="1400" y="6860"/>
                  </a:lnTo>
                  <a:lnTo>
                    <a:pt x="1453" y="6886"/>
                  </a:lnTo>
                  <a:lnTo>
                    <a:pt x="1504" y="6915"/>
                  </a:lnTo>
                  <a:lnTo>
                    <a:pt x="1555" y="6944"/>
                  </a:lnTo>
                  <a:lnTo>
                    <a:pt x="1605" y="6973"/>
                  </a:lnTo>
                  <a:lnTo>
                    <a:pt x="1655" y="7003"/>
                  </a:lnTo>
                  <a:lnTo>
                    <a:pt x="1703" y="7035"/>
                  </a:lnTo>
                  <a:lnTo>
                    <a:pt x="1750" y="7067"/>
                  </a:lnTo>
                  <a:lnTo>
                    <a:pt x="1797" y="7100"/>
                  </a:lnTo>
                  <a:lnTo>
                    <a:pt x="1842" y="7133"/>
                  </a:lnTo>
                  <a:lnTo>
                    <a:pt x="1886" y="7169"/>
                  </a:lnTo>
                  <a:lnTo>
                    <a:pt x="1929" y="7204"/>
                  </a:lnTo>
                  <a:lnTo>
                    <a:pt x="1972" y="7240"/>
                  </a:lnTo>
                  <a:lnTo>
                    <a:pt x="2013" y="7276"/>
                  </a:lnTo>
                  <a:lnTo>
                    <a:pt x="2054" y="7314"/>
                  </a:lnTo>
                  <a:lnTo>
                    <a:pt x="2093" y="7353"/>
                  </a:lnTo>
                  <a:lnTo>
                    <a:pt x="2131" y="7392"/>
                  </a:lnTo>
                  <a:lnTo>
                    <a:pt x="2167" y="7431"/>
                  </a:lnTo>
                  <a:lnTo>
                    <a:pt x="2203" y="7471"/>
                  </a:lnTo>
                  <a:lnTo>
                    <a:pt x="2237" y="7512"/>
                  </a:lnTo>
                  <a:lnTo>
                    <a:pt x="2270" y="7553"/>
                  </a:lnTo>
                  <a:lnTo>
                    <a:pt x="2301" y="7595"/>
                  </a:lnTo>
                  <a:lnTo>
                    <a:pt x="2332" y="7638"/>
                  </a:lnTo>
                  <a:lnTo>
                    <a:pt x="2360" y="7680"/>
                  </a:lnTo>
                  <a:lnTo>
                    <a:pt x="2388" y="7725"/>
                  </a:lnTo>
                  <a:lnTo>
                    <a:pt x="2415" y="7768"/>
                  </a:lnTo>
                  <a:lnTo>
                    <a:pt x="2439" y="7813"/>
                  </a:lnTo>
                  <a:lnTo>
                    <a:pt x="2463" y="7857"/>
                  </a:lnTo>
                  <a:lnTo>
                    <a:pt x="2485" y="7903"/>
                  </a:lnTo>
                  <a:lnTo>
                    <a:pt x="2506" y="7949"/>
                  </a:lnTo>
                  <a:lnTo>
                    <a:pt x="2525" y="7995"/>
                  </a:lnTo>
                  <a:lnTo>
                    <a:pt x="2542" y="8042"/>
                  </a:lnTo>
                  <a:lnTo>
                    <a:pt x="2558" y="8089"/>
                  </a:lnTo>
                  <a:lnTo>
                    <a:pt x="2573" y="8136"/>
                  </a:lnTo>
                  <a:lnTo>
                    <a:pt x="2586" y="8184"/>
                  </a:lnTo>
                  <a:lnTo>
                    <a:pt x="2597" y="8232"/>
                  </a:lnTo>
                  <a:lnTo>
                    <a:pt x="2607" y="8280"/>
                  </a:lnTo>
                  <a:lnTo>
                    <a:pt x="2615" y="8329"/>
                  </a:lnTo>
                  <a:lnTo>
                    <a:pt x="2621" y="8379"/>
                  </a:lnTo>
                  <a:lnTo>
                    <a:pt x="2626" y="8428"/>
                  </a:lnTo>
                  <a:lnTo>
                    <a:pt x="2629" y="8477"/>
                  </a:lnTo>
                  <a:lnTo>
                    <a:pt x="2630" y="8526"/>
                  </a:lnTo>
                  <a:lnTo>
                    <a:pt x="9167" y="8526"/>
                  </a:lnTo>
                  <a:lnTo>
                    <a:pt x="9167" y="8526"/>
                  </a:lnTo>
                  <a:lnTo>
                    <a:pt x="9167" y="8416"/>
                  </a:lnTo>
                  <a:lnTo>
                    <a:pt x="9165" y="8306"/>
                  </a:lnTo>
                  <a:lnTo>
                    <a:pt x="9160" y="8197"/>
                  </a:lnTo>
                  <a:lnTo>
                    <a:pt x="9156" y="8088"/>
                  </a:lnTo>
                  <a:lnTo>
                    <a:pt x="9149" y="7979"/>
                  </a:lnTo>
                  <a:lnTo>
                    <a:pt x="9141" y="7871"/>
                  </a:lnTo>
                  <a:lnTo>
                    <a:pt x="9130" y="7763"/>
                  </a:lnTo>
                  <a:lnTo>
                    <a:pt x="9119" y="7656"/>
                  </a:lnTo>
                  <a:lnTo>
                    <a:pt x="9106" y="7548"/>
                  </a:lnTo>
                  <a:lnTo>
                    <a:pt x="9093" y="7442"/>
                  </a:lnTo>
                  <a:lnTo>
                    <a:pt x="9078" y="7336"/>
                  </a:lnTo>
                  <a:lnTo>
                    <a:pt x="9061" y="7229"/>
                  </a:lnTo>
                  <a:lnTo>
                    <a:pt x="9042" y="7124"/>
                  </a:lnTo>
                  <a:lnTo>
                    <a:pt x="9023" y="7019"/>
                  </a:lnTo>
                  <a:lnTo>
                    <a:pt x="9002" y="6914"/>
                  </a:lnTo>
                  <a:lnTo>
                    <a:pt x="8979" y="6810"/>
                  </a:lnTo>
                  <a:lnTo>
                    <a:pt x="8957" y="6706"/>
                  </a:lnTo>
                  <a:lnTo>
                    <a:pt x="8931" y="6603"/>
                  </a:lnTo>
                  <a:lnTo>
                    <a:pt x="8905" y="6500"/>
                  </a:lnTo>
                  <a:lnTo>
                    <a:pt x="8878" y="6398"/>
                  </a:lnTo>
                  <a:lnTo>
                    <a:pt x="8848" y="6296"/>
                  </a:lnTo>
                  <a:lnTo>
                    <a:pt x="8818" y="6195"/>
                  </a:lnTo>
                  <a:lnTo>
                    <a:pt x="8786" y="6094"/>
                  </a:lnTo>
                  <a:lnTo>
                    <a:pt x="8753" y="5993"/>
                  </a:lnTo>
                  <a:lnTo>
                    <a:pt x="8720" y="5894"/>
                  </a:lnTo>
                  <a:lnTo>
                    <a:pt x="8684" y="5795"/>
                  </a:lnTo>
                  <a:lnTo>
                    <a:pt x="8647" y="5695"/>
                  </a:lnTo>
                  <a:lnTo>
                    <a:pt x="8609" y="5598"/>
                  </a:lnTo>
                  <a:lnTo>
                    <a:pt x="8570" y="5500"/>
                  </a:lnTo>
                  <a:lnTo>
                    <a:pt x="8530" y="5402"/>
                  </a:lnTo>
                  <a:lnTo>
                    <a:pt x="8488" y="5306"/>
                  </a:lnTo>
                  <a:lnTo>
                    <a:pt x="8446" y="5210"/>
                  </a:lnTo>
                  <a:lnTo>
                    <a:pt x="8401" y="5115"/>
                  </a:lnTo>
                  <a:lnTo>
                    <a:pt x="8355" y="5020"/>
                  </a:lnTo>
                  <a:lnTo>
                    <a:pt x="8309" y="4927"/>
                  </a:lnTo>
                  <a:lnTo>
                    <a:pt x="8261" y="4833"/>
                  </a:lnTo>
                  <a:lnTo>
                    <a:pt x="8212" y="4740"/>
                  </a:lnTo>
                  <a:lnTo>
                    <a:pt x="8162" y="4648"/>
                  </a:lnTo>
                  <a:lnTo>
                    <a:pt x="8112" y="4556"/>
                  </a:lnTo>
                  <a:lnTo>
                    <a:pt x="8059" y="4465"/>
                  </a:lnTo>
                  <a:lnTo>
                    <a:pt x="8005" y="4374"/>
                  </a:lnTo>
                  <a:lnTo>
                    <a:pt x="7950" y="4285"/>
                  </a:lnTo>
                  <a:lnTo>
                    <a:pt x="7896" y="4196"/>
                  </a:lnTo>
                  <a:lnTo>
                    <a:pt x="7838" y="4108"/>
                  </a:lnTo>
                  <a:lnTo>
                    <a:pt x="7780" y="4020"/>
                  </a:lnTo>
                  <a:lnTo>
                    <a:pt x="7721" y="3934"/>
                  </a:lnTo>
                  <a:lnTo>
                    <a:pt x="7661" y="3847"/>
                  </a:lnTo>
                  <a:lnTo>
                    <a:pt x="7599" y="3762"/>
                  </a:lnTo>
                  <a:lnTo>
                    <a:pt x="7538" y="3677"/>
                  </a:lnTo>
                  <a:lnTo>
                    <a:pt x="7474" y="3594"/>
                  </a:lnTo>
                  <a:lnTo>
                    <a:pt x="7410" y="3510"/>
                  </a:lnTo>
                  <a:lnTo>
                    <a:pt x="7344" y="3428"/>
                  </a:lnTo>
                  <a:lnTo>
                    <a:pt x="7278" y="3347"/>
                  </a:lnTo>
                  <a:lnTo>
                    <a:pt x="7211" y="3265"/>
                  </a:lnTo>
                  <a:lnTo>
                    <a:pt x="7142" y="3185"/>
                  </a:lnTo>
                  <a:lnTo>
                    <a:pt x="7072" y="3105"/>
                  </a:lnTo>
                  <a:lnTo>
                    <a:pt x="7001" y="3026"/>
                  </a:lnTo>
                  <a:lnTo>
                    <a:pt x="6931" y="2949"/>
                  </a:lnTo>
                  <a:lnTo>
                    <a:pt x="6859" y="2872"/>
                  </a:lnTo>
                  <a:lnTo>
                    <a:pt x="6784" y="2797"/>
                  </a:lnTo>
                  <a:lnTo>
                    <a:pt x="6710" y="2721"/>
                  </a:lnTo>
                  <a:lnTo>
                    <a:pt x="6634" y="2646"/>
                  </a:lnTo>
                  <a:lnTo>
                    <a:pt x="6559" y="2573"/>
                  </a:lnTo>
                  <a:lnTo>
                    <a:pt x="6481" y="2499"/>
                  </a:lnTo>
                  <a:lnTo>
                    <a:pt x="6403" y="2427"/>
                  </a:lnTo>
                  <a:lnTo>
                    <a:pt x="6325" y="2356"/>
                  </a:lnTo>
                  <a:lnTo>
                    <a:pt x="6245" y="2287"/>
                  </a:lnTo>
                  <a:lnTo>
                    <a:pt x="6163" y="2217"/>
                  </a:lnTo>
                  <a:lnTo>
                    <a:pt x="6082" y="2150"/>
                  </a:lnTo>
                  <a:lnTo>
                    <a:pt x="5999" y="2081"/>
                  </a:lnTo>
                  <a:lnTo>
                    <a:pt x="5915" y="2015"/>
                  </a:lnTo>
                  <a:lnTo>
                    <a:pt x="5832" y="1949"/>
                  </a:lnTo>
                  <a:lnTo>
                    <a:pt x="5746" y="1884"/>
                  </a:lnTo>
                  <a:lnTo>
                    <a:pt x="5660" y="1820"/>
                  </a:lnTo>
                  <a:lnTo>
                    <a:pt x="5573" y="1757"/>
                  </a:lnTo>
                  <a:lnTo>
                    <a:pt x="5485" y="1696"/>
                  </a:lnTo>
                  <a:lnTo>
                    <a:pt x="5397" y="1635"/>
                  </a:lnTo>
                  <a:lnTo>
                    <a:pt x="5308" y="1574"/>
                  </a:lnTo>
                  <a:lnTo>
                    <a:pt x="5218" y="1516"/>
                  </a:lnTo>
                  <a:lnTo>
                    <a:pt x="5126" y="1458"/>
                  </a:lnTo>
                  <a:lnTo>
                    <a:pt x="5035" y="1401"/>
                  </a:lnTo>
                  <a:lnTo>
                    <a:pt x="4942" y="1345"/>
                  </a:lnTo>
                  <a:lnTo>
                    <a:pt x="4850" y="1290"/>
                  </a:lnTo>
                  <a:lnTo>
                    <a:pt x="4756" y="1236"/>
                  </a:lnTo>
                  <a:lnTo>
                    <a:pt x="4661" y="1183"/>
                  </a:lnTo>
                  <a:lnTo>
                    <a:pt x="4565" y="1131"/>
                  </a:lnTo>
                  <a:lnTo>
                    <a:pt x="4469" y="1080"/>
                  </a:lnTo>
                  <a:lnTo>
                    <a:pt x="4373" y="1030"/>
                  </a:lnTo>
                  <a:lnTo>
                    <a:pt x="4274" y="982"/>
                  </a:lnTo>
                  <a:lnTo>
                    <a:pt x="4176" y="934"/>
                  </a:lnTo>
                  <a:lnTo>
                    <a:pt x="4078" y="887"/>
                  </a:lnTo>
                  <a:lnTo>
                    <a:pt x="3978" y="842"/>
                  </a:lnTo>
                  <a:lnTo>
                    <a:pt x="3878" y="798"/>
                  </a:lnTo>
                  <a:lnTo>
                    <a:pt x="3777" y="755"/>
                  </a:lnTo>
                  <a:lnTo>
                    <a:pt x="3675" y="712"/>
                  </a:lnTo>
                  <a:lnTo>
                    <a:pt x="3572" y="671"/>
                  </a:lnTo>
                  <a:lnTo>
                    <a:pt x="3470" y="631"/>
                  </a:lnTo>
                  <a:lnTo>
                    <a:pt x="3367" y="592"/>
                  </a:lnTo>
                  <a:lnTo>
                    <a:pt x="3263" y="555"/>
                  </a:lnTo>
                  <a:lnTo>
                    <a:pt x="3157" y="518"/>
                  </a:lnTo>
                  <a:lnTo>
                    <a:pt x="3052" y="482"/>
                  </a:lnTo>
                  <a:lnTo>
                    <a:pt x="2946" y="448"/>
                  </a:lnTo>
                  <a:lnTo>
                    <a:pt x="2839" y="416"/>
                  </a:lnTo>
                  <a:lnTo>
                    <a:pt x="2733" y="384"/>
                  </a:lnTo>
                  <a:lnTo>
                    <a:pt x="2626" y="353"/>
                  </a:lnTo>
                  <a:lnTo>
                    <a:pt x="2517" y="324"/>
                  </a:lnTo>
                  <a:lnTo>
                    <a:pt x="2408" y="296"/>
                  </a:lnTo>
                  <a:lnTo>
                    <a:pt x="2299" y="269"/>
                  </a:lnTo>
                  <a:lnTo>
                    <a:pt x="2189" y="244"/>
                  </a:lnTo>
                  <a:lnTo>
                    <a:pt x="2079" y="218"/>
                  </a:lnTo>
                  <a:lnTo>
                    <a:pt x="1968" y="196"/>
                  </a:lnTo>
                  <a:lnTo>
                    <a:pt x="1857" y="174"/>
                  </a:lnTo>
                  <a:lnTo>
                    <a:pt x="1745" y="153"/>
                  </a:lnTo>
                  <a:lnTo>
                    <a:pt x="1633" y="134"/>
                  </a:lnTo>
                  <a:lnTo>
                    <a:pt x="1520" y="115"/>
                  </a:lnTo>
                  <a:lnTo>
                    <a:pt x="1407" y="98"/>
                  </a:lnTo>
                  <a:lnTo>
                    <a:pt x="1294" y="82"/>
                  </a:lnTo>
                  <a:lnTo>
                    <a:pt x="1179" y="69"/>
                  </a:lnTo>
                  <a:lnTo>
                    <a:pt x="1065" y="56"/>
                  </a:lnTo>
                  <a:lnTo>
                    <a:pt x="949" y="45"/>
                  </a:lnTo>
                  <a:lnTo>
                    <a:pt x="834" y="34"/>
                  </a:lnTo>
                  <a:lnTo>
                    <a:pt x="719" y="25"/>
                  </a:lnTo>
                  <a:lnTo>
                    <a:pt x="602" y="17"/>
                  </a:lnTo>
                  <a:lnTo>
                    <a:pt x="485" y="11"/>
                  </a:lnTo>
                  <a:lnTo>
                    <a:pt x="369" y="6"/>
                  </a:lnTo>
                  <a:lnTo>
                    <a:pt x="251" y="2"/>
                  </a:lnTo>
                  <a:lnTo>
                    <a:pt x="133" y="1"/>
                  </a:ln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  <a:latin typeface="+mn-lt"/>
                <a:cs typeface="Arial Narrow"/>
              </a:endParaRPr>
            </a:p>
          </p:txBody>
        </p:sp>
        <p:sp>
          <p:nvSpPr>
            <p:cNvPr id="15" name="Rectangle 6">
              <a:extLst>
                <a:ext uri="{FF2B5EF4-FFF2-40B4-BE49-F238E27FC236}">
                  <a16:creationId xmlns:a16="http://schemas.microsoft.com/office/drawing/2014/main" id="{728206F1-0590-3045-9EE1-3BBF4A1F3A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72000" y="3637217"/>
              <a:ext cx="2971800" cy="1013737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  <a:latin typeface="+mn-lt"/>
                <a:cs typeface="Arial Narrow"/>
              </a:endParaRPr>
            </a:p>
          </p:txBody>
        </p:sp>
        <p:sp>
          <p:nvSpPr>
            <p:cNvPr id="16" name="Rectangle 6">
              <a:extLst>
                <a:ext uri="{FF2B5EF4-FFF2-40B4-BE49-F238E27FC236}">
                  <a16:creationId xmlns:a16="http://schemas.microsoft.com/office/drawing/2014/main" id="{B2C863B8-6C48-CE4E-86C5-9D65612EBA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86000" y="3637217"/>
              <a:ext cx="2286000" cy="1013737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  <a:latin typeface="+mn-lt"/>
                <a:cs typeface="Arial Narrow"/>
              </a:endParaRPr>
            </a:p>
          </p:txBody>
        </p:sp>
        <p:sp>
          <p:nvSpPr>
            <p:cNvPr id="17" name="Rectangle 6">
              <a:extLst>
                <a:ext uri="{FF2B5EF4-FFF2-40B4-BE49-F238E27FC236}">
                  <a16:creationId xmlns:a16="http://schemas.microsoft.com/office/drawing/2014/main" id="{AAFC0E6B-47C3-8948-96A4-7A2BA65E65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43800" y="3637217"/>
              <a:ext cx="2286000" cy="1013737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  <a:latin typeface="+mn-lt"/>
                <a:cs typeface="Arial Narrow"/>
              </a:endParaRPr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E3570BC-E748-824B-91B8-9E214DAC5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1345" y="381000"/>
              <a:ext cx="2585088" cy="1014062"/>
            </a:xfrm>
            <a:custGeom>
              <a:avLst/>
              <a:gdLst/>
              <a:ahLst/>
              <a:cxnLst>
                <a:cxn ang="0">
                  <a:pos x="1872" y="0"/>
                </a:cxn>
                <a:cxn ang="0">
                  <a:pos x="1729" y="5"/>
                </a:cxn>
                <a:cxn ang="0">
                  <a:pos x="1588" y="21"/>
                </a:cxn>
                <a:cxn ang="0">
                  <a:pos x="1451" y="49"/>
                </a:cxn>
                <a:cxn ang="0">
                  <a:pos x="1318" y="85"/>
                </a:cxn>
                <a:cxn ang="0">
                  <a:pos x="1187" y="131"/>
                </a:cxn>
                <a:cxn ang="0">
                  <a:pos x="1062" y="186"/>
                </a:cxn>
                <a:cxn ang="0">
                  <a:pos x="942" y="249"/>
                </a:cxn>
                <a:cxn ang="0">
                  <a:pos x="827" y="322"/>
                </a:cxn>
                <a:cxn ang="0">
                  <a:pos x="717" y="401"/>
                </a:cxn>
                <a:cxn ang="0">
                  <a:pos x="615" y="489"/>
                </a:cxn>
                <a:cxn ang="0">
                  <a:pos x="518" y="583"/>
                </a:cxn>
                <a:cxn ang="0">
                  <a:pos x="428" y="684"/>
                </a:cxn>
                <a:cxn ang="0">
                  <a:pos x="346" y="791"/>
                </a:cxn>
                <a:cxn ang="0">
                  <a:pos x="272" y="905"/>
                </a:cxn>
                <a:cxn ang="0">
                  <a:pos x="206" y="1023"/>
                </a:cxn>
                <a:cxn ang="0">
                  <a:pos x="147" y="1147"/>
                </a:cxn>
                <a:cxn ang="0">
                  <a:pos x="98" y="1275"/>
                </a:cxn>
                <a:cxn ang="0">
                  <a:pos x="59" y="1407"/>
                </a:cxn>
                <a:cxn ang="0">
                  <a:pos x="29" y="1544"/>
                </a:cxn>
                <a:cxn ang="0">
                  <a:pos x="9" y="1684"/>
                </a:cxn>
                <a:cxn ang="0">
                  <a:pos x="0" y="1826"/>
                </a:cxn>
                <a:cxn ang="0">
                  <a:pos x="0" y="1923"/>
                </a:cxn>
                <a:cxn ang="0">
                  <a:pos x="9" y="2065"/>
                </a:cxn>
                <a:cxn ang="0">
                  <a:pos x="29" y="2204"/>
                </a:cxn>
                <a:cxn ang="0">
                  <a:pos x="59" y="2341"/>
                </a:cxn>
                <a:cxn ang="0">
                  <a:pos x="98" y="2473"/>
                </a:cxn>
                <a:cxn ang="0">
                  <a:pos x="147" y="2602"/>
                </a:cxn>
                <a:cxn ang="0">
                  <a:pos x="206" y="2725"/>
                </a:cxn>
                <a:cxn ang="0">
                  <a:pos x="272" y="2843"/>
                </a:cxn>
                <a:cxn ang="0">
                  <a:pos x="346" y="2957"/>
                </a:cxn>
                <a:cxn ang="0">
                  <a:pos x="428" y="3064"/>
                </a:cxn>
                <a:cxn ang="0">
                  <a:pos x="518" y="3165"/>
                </a:cxn>
                <a:cxn ang="0">
                  <a:pos x="615" y="3260"/>
                </a:cxn>
                <a:cxn ang="0">
                  <a:pos x="717" y="3347"/>
                </a:cxn>
                <a:cxn ang="0">
                  <a:pos x="827" y="3427"/>
                </a:cxn>
                <a:cxn ang="0">
                  <a:pos x="942" y="3499"/>
                </a:cxn>
                <a:cxn ang="0">
                  <a:pos x="1062" y="3562"/>
                </a:cxn>
                <a:cxn ang="0">
                  <a:pos x="1187" y="3617"/>
                </a:cxn>
                <a:cxn ang="0">
                  <a:pos x="1318" y="3663"/>
                </a:cxn>
                <a:cxn ang="0">
                  <a:pos x="1451" y="3699"/>
                </a:cxn>
                <a:cxn ang="0">
                  <a:pos x="1588" y="3726"/>
                </a:cxn>
                <a:cxn ang="0">
                  <a:pos x="1729" y="3742"/>
                </a:cxn>
                <a:cxn ang="0">
                  <a:pos x="1872" y="3748"/>
                </a:cxn>
              </a:cxnLst>
              <a:rect l="0" t="0" r="r" b="b"/>
              <a:pathLst>
                <a:path w="9552" h="3748">
                  <a:moveTo>
                    <a:pt x="9552" y="0"/>
                  </a:moveTo>
                  <a:lnTo>
                    <a:pt x="1872" y="0"/>
                  </a:lnTo>
                  <a:lnTo>
                    <a:pt x="1872" y="0"/>
                  </a:lnTo>
                  <a:lnTo>
                    <a:pt x="1825" y="2"/>
                  </a:lnTo>
                  <a:lnTo>
                    <a:pt x="1776" y="3"/>
                  </a:lnTo>
                  <a:lnTo>
                    <a:pt x="1729" y="5"/>
                  </a:lnTo>
                  <a:lnTo>
                    <a:pt x="1681" y="10"/>
                  </a:lnTo>
                  <a:lnTo>
                    <a:pt x="1635" y="15"/>
                  </a:lnTo>
                  <a:lnTo>
                    <a:pt x="1588" y="21"/>
                  </a:lnTo>
                  <a:lnTo>
                    <a:pt x="1542" y="30"/>
                  </a:lnTo>
                  <a:lnTo>
                    <a:pt x="1496" y="39"/>
                  </a:lnTo>
                  <a:lnTo>
                    <a:pt x="1451" y="49"/>
                  </a:lnTo>
                  <a:lnTo>
                    <a:pt x="1406" y="60"/>
                  </a:lnTo>
                  <a:lnTo>
                    <a:pt x="1361" y="71"/>
                  </a:lnTo>
                  <a:lnTo>
                    <a:pt x="1318" y="85"/>
                  </a:lnTo>
                  <a:lnTo>
                    <a:pt x="1273" y="99"/>
                  </a:lnTo>
                  <a:lnTo>
                    <a:pt x="1231" y="115"/>
                  </a:lnTo>
                  <a:lnTo>
                    <a:pt x="1187" y="131"/>
                  </a:lnTo>
                  <a:lnTo>
                    <a:pt x="1146" y="149"/>
                  </a:lnTo>
                  <a:lnTo>
                    <a:pt x="1104" y="166"/>
                  </a:lnTo>
                  <a:lnTo>
                    <a:pt x="1062" y="186"/>
                  </a:lnTo>
                  <a:lnTo>
                    <a:pt x="1021" y="206"/>
                  </a:lnTo>
                  <a:lnTo>
                    <a:pt x="981" y="227"/>
                  </a:lnTo>
                  <a:lnTo>
                    <a:pt x="942" y="249"/>
                  </a:lnTo>
                  <a:lnTo>
                    <a:pt x="903" y="273"/>
                  </a:lnTo>
                  <a:lnTo>
                    <a:pt x="864" y="297"/>
                  </a:lnTo>
                  <a:lnTo>
                    <a:pt x="827" y="322"/>
                  </a:lnTo>
                  <a:lnTo>
                    <a:pt x="790" y="347"/>
                  </a:lnTo>
                  <a:lnTo>
                    <a:pt x="754" y="374"/>
                  </a:lnTo>
                  <a:lnTo>
                    <a:pt x="717" y="401"/>
                  </a:lnTo>
                  <a:lnTo>
                    <a:pt x="683" y="430"/>
                  </a:lnTo>
                  <a:lnTo>
                    <a:pt x="649" y="459"/>
                  </a:lnTo>
                  <a:lnTo>
                    <a:pt x="615" y="489"/>
                  </a:lnTo>
                  <a:lnTo>
                    <a:pt x="582" y="520"/>
                  </a:lnTo>
                  <a:lnTo>
                    <a:pt x="549" y="551"/>
                  </a:lnTo>
                  <a:lnTo>
                    <a:pt x="518" y="583"/>
                  </a:lnTo>
                  <a:lnTo>
                    <a:pt x="488" y="616"/>
                  </a:lnTo>
                  <a:lnTo>
                    <a:pt x="458" y="649"/>
                  </a:lnTo>
                  <a:lnTo>
                    <a:pt x="428" y="684"/>
                  </a:lnTo>
                  <a:lnTo>
                    <a:pt x="400" y="719"/>
                  </a:lnTo>
                  <a:lnTo>
                    <a:pt x="372" y="755"/>
                  </a:lnTo>
                  <a:lnTo>
                    <a:pt x="346" y="791"/>
                  </a:lnTo>
                  <a:lnTo>
                    <a:pt x="320" y="829"/>
                  </a:lnTo>
                  <a:lnTo>
                    <a:pt x="295" y="866"/>
                  </a:lnTo>
                  <a:lnTo>
                    <a:pt x="272" y="905"/>
                  </a:lnTo>
                  <a:lnTo>
                    <a:pt x="249" y="943"/>
                  </a:lnTo>
                  <a:lnTo>
                    <a:pt x="227" y="983"/>
                  </a:lnTo>
                  <a:lnTo>
                    <a:pt x="206" y="1023"/>
                  </a:lnTo>
                  <a:lnTo>
                    <a:pt x="186" y="1063"/>
                  </a:lnTo>
                  <a:lnTo>
                    <a:pt x="166" y="1104"/>
                  </a:lnTo>
                  <a:lnTo>
                    <a:pt x="147" y="1147"/>
                  </a:lnTo>
                  <a:lnTo>
                    <a:pt x="130" y="1189"/>
                  </a:lnTo>
                  <a:lnTo>
                    <a:pt x="113" y="1231"/>
                  </a:lnTo>
                  <a:lnTo>
                    <a:pt x="98" y="1275"/>
                  </a:lnTo>
                  <a:lnTo>
                    <a:pt x="85" y="1318"/>
                  </a:lnTo>
                  <a:lnTo>
                    <a:pt x="71" y="1362"/>
                  </a:lnTo>
                  <a:lnTo>
                    <a:pt x="59" y="1407"/>
                  </a:lnTo>
                  <a:lnTo>
                    <a:pt x="47" y="1452"/>
                  </a:lnTo>
                  <a:lnTo>
                    <a:pt x="37" y="1498"/>
                  </a:lnTo>
                  <a:lnTo>
                    <a:pt x="29" y="1544"/>
                  </a:lnTo>
                  <a:lnTo>
                    <a:pt x="21" y="1590"/>
                  </a:lnTo>
                  <a:lnTo>
                    <a:pt x="15" y="1636"/>
                  </a:lnTo>
                  <a:lnTo>
                    <a:pt x="9" y="1684"/>
                  </a:lnTo>
                  <a:lnTo>
                    <a:pt x="5" y="1731"/>
                  </a:lnTo>
                  <a:lnTo>
                    <a:pt x="2" y="1778"/>
                  </a:lnTo>
                  <a:lnTo>
                    <a:pt x="0" y="1826"/>
                  </a:lnTo>
                  <a:lnTo>
                    <a:pt x="0" y="1874"/>
                  </a:lnTo>
                  <a:lnTo>
                    <a:pt x="0" y="1874"/>
                  </a:lnTo>
                  <a:lnTo>
                    <a:pt x="0" y="1923"/>
                  </a:lnTo>
                  <a:lnTo>
                    <a:pt x="2" y="1970"/>
                  </a:lnTo>
                  <a:lnTo>
                    <a:pt x="5" y="2017"/>
                  </a:lnTo>
                  <a:lnTo>
                    <a:pt x="9" y="2065"/>
                  </a:lnTo>
                  <a:lnTo>
                    <a:pt x="15" y="2112"/>
                  </a:lnTo>
                  <a:lnTo>
                    <a:pt x="21" y="2158"/>
                  </a:lnTo>
                  <a:lnTo>
                    <a:pt x="29" y="2204"/>
                  </a:lnTo>
                  <a:lnTo>
                    <a:pt x="37" y="2250"/>
                  </a:lnTo>
                  <a:lnTo>
                    <a:pt x="47" y="2295"/>
                  </a:lnTo>
                  <a:lnTo>
                    <a:pt x="59" y="2341"/>
                  </a:lnTo>
                  <a:lnTo>
                    <a:pt x="71" y="2385"/>
                  </a:lnTo>
                  <a:lnTo>
                    <a:pt x="85" y="2430"/>
                  </a:lnTo>
                  <a:lnTo>
                    <a:pt x="98" y="2473"/>
                  </a:lnTo>
                  <a:lnTo>
                    <a:pt x="113" y="2517"/>
                  </a:lnTo>
                  <a:lnTo>
                    <a:pt x="130" y="2559"/>
                  </a:lnTo>
                  <a:lnTo>
                    <a:pt x="147" y="2602"/>
                  </a:lnTo>
                  <a:lnTo>
                    <a:pt x="166" y="2643"/>
                  </a:lnTo>
                  <a:lnTo>
                    <a:pt x="186" y="2684"/>
                  </a:lnTo>
                  <a:lnTo>
                    <a:pt x="206" y="2725"/>
                  </a:lnTo>
                  <a:lnTo>
                    <a:pt x="227" y="2765"/>
                  </a:lnTo>
                  <a:lnTo>
                    <a:pt x="249" y="2805"/>
                  </a:lnTo>
                  <a:lnTo>
                    <a:pt x="272" y="2843"/>
                  </a:lnTo>
                  <a:lnTo>
                    <a:pt x="295" y="2882"/>
                  </a:lnTo>
                  <a:lnTo>
                    <a:pt x="320" y="2919"/>
                  </a:lnTo>
                  <a:lnTo>
                    <a:pt x="346" y="2957"/>
                  </a:lnTo>
                  <a:lnTo>
                    <a:pt x="372" y="2993"/>
                  </a:lnTo>
                  <a:lnTo>
                    <a:pt x="400" y="3029"/>
                  </a:lnTo>
                  <a:lnTo>
                    <a:pt x="428" y="3064"/>
                  </a:lnTo>
                  <a:lnTo>
                    <a:pt x="458" y="3099"/>
                  </a:lnTo>
                  <a:lnTo>
                    <a:pt x="488" y="3133"/>
                  </a:lnTo>
                  <a:lnTo>
                    <a:pt x="518" y="3165"/>
                  </a:lnTo>
                  <a:lnTo>
                    <a:pt x="549" y="3197"/>
                  </a:lnTo>
                  <a:lnTo>
                    <a:pt x="582" y="3228"/>
                  </a:lnTo>
                  <a:lnTo>
                    <a:pt x="615" y="3260"/>
                  </a:lnTo>
                  <a:lnTo>
                    <a:pt x="649" y="3290"/>
                  </a:lnTo>
                  <a:lnTo>
                    <a:pt x="683" y="3318"/>
                  </a:lnTo>
                  <a:lnTo>
                    <a:pt x="717" y="3347"/>
                  </a:lnTo>
                  <a:lnTo>
                    <a:pt x="754" y="3374"/>
                  </a:lnTo>
                  <a:lnTo>
                    <a:pt x="790" y="3400"/>
                  </a:lnTo>
                  <a:lnTo>
                    <a:pt x="827" y="3427"/>
                  </a:lnTo>
                  <a:lnTo>
                    <a:pt x="864" y="3451"/>
                  </a:lnTo>
                  <a:lnTo>
                    <a:pt x="903" y="3475"/>
                  </a:lnTo>
                  <a:lnTo>
                    <a:pt x="942" y="3499"/>
                  </a:lnTo>
                  <a:lnTo>
                    <a:pt x="981" y="3520"/>
                  </a:lnTo>
                  <a:lnTo>
                    <a:pt x="1021" y="3542"/>
                  </a:lnTo>
                  <a:lnTo>
                    <a:pt x="1062" y="3562"/>
                  </a:lnTo>
                  <a:lnTo>
                    <a:pt x="1104" y="3581"/>
                  </a:lnTo>
                  <a:lnTo>
                    <a:pt x="1146" y="3600"/>
                  </a:lnTo>
                  <a:lnTo>
                    <a:pt x="1187" y="3617"/>
                  </a:lnTo>
                  <a:lnTo>
                    <a:pt x="1231" y="3633"/>
                  </a:lnTo>
                  <a:lnTo>
                    <a:pt x="1273" y="3648"/>
                  </a:lnTo>
                  <a:lnTo>
                    <a:pt x="1318" y="3663"/>
                  </a:lnTo>
                  <a:lnTo>
                    <a:pt x="1361" y="3676"/>
                  </a:lnTo>
                  <a:lnTo>
                    <a:pt x="1406" y="3688"/>
                  </a:lnTo>
                  <a:lnTo>
                    <a:pt x="1451" y="3699"/>
                  </a:lnTo>
                  <a:lnTo>
                    <a:pt x="1496" y="3709"/>
                  </a:lnTo>
                  <a:lnTo>
                    <a:pt x="1542" y="3718"/>
                  </a:lnTo>
                  <a:lnTo>
                    <a:pt x="1588" y="3726"/>
                  </a:lnTo>
                  <a:lnTo>
                    <a:pt x="1635" y="3733"/>
                  </a:lnTo>
                  <a:lnTo>
                    <a:pt x="1681" y="3738"/>
                  </a:lnTo>
                  <a:lnTo>
                    <a:pt x="1729" y="3742"/>
                  </a:lnTo>
                  <a:lnTo>
                    <a:pt x="1776" y="3746"/>
                  </a:lnTo>
                  <a:lnTo>
                    <a:pt x="1825" y="3747"/>
                  </a:lnTo>
                  <a:lnTo>
                    <a:pt x="1872" y="3748"/>
                  </a:lnTo>
                  <a:lnTo>
                    <a:pt x="9552" y="3748"/>
                  </a:lnTo>
                  <a:lnTo>
                    <a:pt x="9552" y="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  <a:latin typeface="+mn-lt"/>
                <a:cs typeface="Arial Narrow"/>
              </a:endParaRPr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513C581F-E365-4E44-8355-5CCFF1B3AAB5}"/>
                </a:ext>
              </a:extLst>
            </p:cNvPr>
            <p:cNvSpPr>
              <a:spLocks/>
            </p:cNvSpPr>
            <p:nvPr/>
          </p:nvSpPr>
          <p:spPr bwMode="auto">
            <a:xfrm>
              <a:off x="9779656" y="3637423"/>
              <a:ext cx="1421744" cy="1322185"/>
            </a:xfrm>
            <a:custGeom>
              <a:avLst/>
              <a:gdLst/>
              <a:ahLst/>
              <a:cxnLst>
                <a:cxn ang="0">
                  <a:pos x="15" y="6537"/>
                </a:cxn>
                <a:cxn ang="0">
                  <a:pos x="210" y="6543"/>
                </a:cxn>
                <a:cxn ang="0">
                  <a:pos x="464" y="6570"/>
                </a:cxn>
                <a:cxn ang="0">
                  <a:pos x="712" y="6615"/>
                </a:cxn>
                <a:cxn ang="0">
                  <a:pos x="952" y="6679"/>
                </a:cxn>
                <a:cxn ang="0">
                  <a:pos x="1180" y="6762"/>
                </a:cxn>
                <a:cxn ang="0">
                  <a:pos x="1400" y="6860"/>
                </a:cxn>
                <a:cxn ang="0">
                  <a:pos x="1605" y="6973"/>
                </a:cxn>
                <a:cxn ang="0">
                  <a:pos x="1797" y="7100"/>
                </a:cxn>
                <a:cxn ang="0">
                  <a:pos x="1972" y="7240"/>
                </a:cxn>
                <a:cxn ang="0">
                  <a:pos x="2131" y="7392"/>
                </a:cxn>
                <a:cxn ang="0">
                  <a:pos x="2270" y="7553"/>
                </a:cxn>
                <a:cxn ang="0">
                  <a:pos x="2388" y="7725"/>
                </a:cxn>
                <a:cxn ang="0">
                  <a:pos x="2485" y="7903"/>
                </a:cxn>
                <a:cxn ang="0">
                  <a:pos x="2558" y="8089"/>
                </a:cxn>
                <a:cxn ang="0">
                  <a:pos x="2607" y="8280"/>
                </a:cxn>
                <a:cxn ang="0">
                  <a:pos x="2629" y="8477"/>
                </a:cxn>
                <a:cxn ang="0">
                  <a:pos x="9167" y="8416"/>
                </a:cxn>
                <a:cxn ang="0">
                  <a:pos x="9149" y="7979"/>
                </a:cxn>
                <a:cxn ang="0">
                  <a:pos x="9106" y="7548"/>
                </a:cxn>
                <a:cxn ang="0">
                  <a:pos x="9042" y="7124"/>
                </a:cxn>
                <a:cxn ang="0">
                  <a:pos x="8957" y="6706"/>
                </a:cxn>
                <a:cxn ang="0">
                  <a:pos x="8848" y="6296"/>
                </a:cxn>
                <a:cxn ang="0">
                  <a:pos x="8720" y="5894"/>
                </a:cxn>
                <a:cxn ang="0">
                  <a:pos x="8570" y="5500"/>
                </a:cxn>
                <a:cxn ang="0">
                  <a:pos x="8401" y="5115"/>
                </a:cxn>
                <a:cxn ang="0">
                  <a:pos x="8212" y="4740"/>
                </a:cxn>
                <a:cxn ang="0">
                  <a:pos x="8005" y="4374"/>
                </a:cxn>
                <a:cxn ang="0">
                  <a:pos x="7780" y="4020"/>
                </a:cxn>
                <a:cxn ang="0">
                  <a:pos x="7538" y="3677"/>
                </a:cxn>
                <a:cxn ang="0">
                  <a:pos x="7278" y="3347"/>
                </a:cxn>
                <a:cxn ang="0">
                  <a:pos x="7001" y="3026"/>
                </a:cxn>
                <a:cxn ang="0">
                  <a:pos x="6710" y="2721"/>
                </a:cxn>
                <a:cxn ang="0">
                  <a:pos x="6403" y="2427"/>
                </a:cxn>
                <a:cxn ang="0">
                  <a:pos x="6082" y="2150"/>
                </a:cxn>
                <a:cxn ang="0">
                  <a:pos x="5746" y="1884"/>
                </a:cxn>
                <a:cxn ang="0">
                  <a:pos x="5397" y="1635"/>
                </a:cxn>
                <a:cxn ang="0">
                  <a:pos x="5035" y="1401"/>
                </a:cxn>
                <a:cxn ang="0">
                  <a:pos x="4661" y="1183"/>
                </a:cxn>
                <a:cxn ang="0">
                  <a:pos x="4274" y="982"/>
                </a:cxn>
                <a:cxn ang="0">
                  <a:pos x="3878" y="798"/>
                </a:cxn>
                <a:cxn ang="0">
                  <a:pos x="3470" y="631"/>
                </a:cxn>
                <a:cxn ang="0">
                  <a:pos x="3052" y="482"/>
                </a:cxn>
                <a:cxn ang="0">
                  <a:pos x="2626" y="353"/>
                </a:cxn>
                <a:cxn ang="0">
                  <a:pos x="2189" y="244"/>
                </a:cxn>
                <a:cxn ang="0">
                  <a:pos x="1745" y="153"/>
                </a:cxn>
                <a:cxn ang="0">
                  <a:pos x="1294" y="82"/>
                </a:cxn>
                <a:cxn ang="0">
                  <a:pos x="834" y="34"/>
                </a:cxn>
                <a:cxn ang="0">
                  <a:pos x="369" y="6"/>
                </a:cxn>
                <a:cxn ang="0">
                  <a:pos x="15" y="0"/>
                </a:cxn>
              </a:cxnLst>
              <a:rect l="0" t="0" r="r" b="b"/>
              <a:pathLst>
                <a:path w="9167" h="8526">
                  <a:moveTo>
                    <a:pt x="15" y="0"/>
                  </a:moveTo>
                  <a:lnTo>
                    <a:pt x="0" y="0"/>
                  </a:lnTo>
                  <a:lnTo>
                    <a:pt x="0" y="6537"/>
                  </a:lnTo>
                  <a:lnTo>
                    <a:pt x="15" y="6537"/>
                  </a:lnTo>
                  <a:lnTo>
                    <a:pt x="15" y="6537"/>
                  </a:lnTo>
                  <a:lnTo>
                    <a:pt x="81" y="6538"/>
                  </a:lnTo>
                  <a:lnTo>
                    <a:pt x="146" y="6540"/>
                  </a:lnTo>
                  <a:lnTo>
                    <a:pt x="210" y="6543"/>
                  </a:lnTo>
                  <a:lnTo>
                    <a:pt x="274" y="6548"/>
                  </a:lnTo>
                  <a:lnTo>
                    <a:pt x="338" y="6554"/>
                  </a:lnTo>
                  <a:lnTo>
                    <a:pt x="401" y="6561"/>
                  </a:lnTo>
                  <a:lnTo>
                    <a:pt x="464" y="6570"/>
                  </a:lnTo>
                  <a:lnTo>
                    <a:pt x="526" y="6579"/>
                  </a:lnTo>
                  <a:lnTo>
                    <a:pt x="589" y="6590"/>
                  </a:lnTo>
                  <a:lnTo>
                    <a:pt x="651" y="6602"/>
                  </a:lnTo>
                  <a:lnTo>
                    <a:pt x="712" y="6615"/>
                  </a:lnTo>
                  <a:lnTo>
                    <a:pt x="772" y="6629"/>
                  </a:lnTo>
                  <a:lnTo>
                    <a:pt x="833" y="6645"/>
                  </a:lnTo>
                  <a:lnTo>
                    <a:pt x="892" y="6662"/>
                  </a:lnTo>
                  <a:lnTo>
                    <a:pt x="952" y="6679"/>
                  </a:lnTo>
                  <a:lnTo>
                    <a:pt x="1010" y="6699"/>
                  </a:lnTo>
                  <a:lnTo>
                    <a:pt x="1067" y="6718"/>
                  </a:lnTo>
                  <a:lnTo>
                    <a:pt x="1124" y="6740"/>
                  </a:lnTo>
                  <a:lnTo>
                    <a:pt x="1180" y="6762"/>
                  </a:lnTo>
                  <a:lnTo>
                    <a:pt x="1236" y="6785"/>
                  </a:lnTo>
                  <a:lnTo>
                    <a:pt x="1291" y="6809"/>
                  </a:lnTo>
                  <a:lnTo>
                    <a:pt x="1346" y="6834"/>
                  </a:lnTo>
                  <a:lnTo>
                    <a:pt x="1400" y="6860"/>
                  </a:lnTo>
                  <a:lnTo>
                    <a:pt x="1453" y="6886"/>
                  </a:lnTo>
                  <a:lnTo>
                    <a:pt x="1504" y="6915"/>
                  </a:lnTo>
                  <a:lnTo>
                    <a:pt x="1555" y="6944"/>
                  </a:lnTo>
                  <a:lnTo>
                    <a:pt x="1605" y="6973"/>
                  </a:lnTo>
                  <a:lnTo>
                    <a:pt x="1655" y="7003"/>
                  </a:lnTo>
                  <a:lnTo>
                    <a:pt x="1703" y="7035"/>
                  </a:lnTo>
                  <a:lnTo>
                    <a:pt x="1750" y="7067"/>
                  </a:lnTo>
                  <a:lnTo>
                    <a:pt x="1797" y="7100"/>
                  </a:lnTo>
                  <a:lnTo>
                    <a:pt x="1842" y="7133"/>
                  </a:lnTo>
                  <a:lnTo>
                    <a:pt x="1886" y="7169"/>
                  </a:lnTo>
                  <a:lnTo>
                    <a:pt x="1929" y="7204"/>
                  </a:lnTo>
                  <a:lnTo>
                    <a:pt x="1972" y="7240"/>
                  </a:lnTo>
                  <a:lnTo>
                    <a:pt x="2013" y="7276"/>
                  </a:lnTo>
                  <a:lnTo>
                    <a:pt x="2054" y="7314"/>
                  </a:lnTo>
                  <a:lnTo>
                    <a:pt x="2093" y="7353"/>
                  </a:lnTo>
                  <a:lnTo>
                    <a:pt x="2131" y="7392"/>
                  </a:lnTo>
                  <a:lnTo>
                    <a:pt x="2167" y="7431"/>
                  </a:lnTo>
                  <a:lnTo>
                    <a:pt x="2203" y="7471"/>
                  </a:lnTo>
                  <a:lnTo>
                    <a:pt x="2237" y="7512"/>
                  </a:lnTo>
                  <a:lnTo>
                    <a:pt x="2270" y="7553"/>
                  </a:lnTo>
                  <a:lnTo>
                    <a:pt x="2301" y="7595"/>
                  </a:lnTo>
                  <a:lnTo>
                    <a:pt x="2332" y="7638"/>
                  </a:lnTo>
                  <a:lnTo>
                    <a:pt x="2360" y="7680"/>
                  </a:lnTo>
                  <a:lnTo>
                    <a:pt x="2388" y="7725"/>
                  </a:lnTo>
                  <a:lnTo>
                    <a:pt x="2415" y="7768"/>
                  </a:lnTo>
                  <a:lnTo>
                    <a:pt x="2439" y="7813"/>
                  </a:lnTo>
                  <a:lnTo>
                    <a:pt x="2463" y="7857"/>
                  </a:lnTo>
                  <a:lnTo>
                    <a:pt x="2485" y="7903"/>
                  </a:lnTo>
                  <a:lnTo>
                    <a:pt x="2506" y="7949"/>
                  </a:lnTo>
                  <a:lnTo>
                    <a:pt x="2525" y="7995"/>
                  </a:lnTo>
                  <a:lnTo>
                    <a:pt x="2542" y="8042"/>
                  </a:lnTo>
                  <a:lnTo>
                    <a:pt x="2558" y="8089"/>
                  </a:lnTo>
                  <a:lnTo>
                    <a:pt x="2573" y="8136"/>
                  </a:lnTo>
                  <a:lnTo>
                    <a:pt x="2586" y="8184"/>
                  </a:lnTo>
                  <a:lnTo>
                    <a:pt x="2597" y="8232"/>
                  </a:lnTo>
                  <a:lnTo>
                    <a:pt x="2607" y="8280"/>
                  </a:lnTo>
                  <a:lnTo>
                    <a:pt x="2615" y="8329"/>
                  </a:lnTo>
                  <a:lnTo>
                    <a:pt x="2621" y="8379"/>
                  </a:lnTo>
                  <a:lnTo>
                    <a:pt x="2626" y="8428"/>
                  </a:lnTo>
                  <a:lnTo>
                    <a:pt x="2629" y="8477"/>
                  </a:lnTo>
                  <a:lnTo>
                    <a:pt x="2630" y="8526"/>
                  </a:lnTo>
                  <a:lnTo>
                    <a:pt x="9167" y="8526"/>
                  </a:lnTo>
                  <a:lnTo>
                    <a:pt x="9167" y="8526"/>
                  </a:lnTo>
                  <a:lnTo>
                    <a:pt x="9167" y="8416"/>
                  </a:lnTo>
                  <a:lnTo>
                    <a:pt x="9165" y="8306"/>
                  </a:lnTo>
                  <a:lnTo>
                    <a:pt x="9160" y="8197"/>
                  </a:lnTo>
                  <a:lnTo>
                    <a:pt x="9156" y="8088"/>
                  </a:lnTo>
                  <a:lnTo>
                    <a:pt x="9149" y="7979"/>
                  </a:lnTo>
                  <a:lnTo>
                    <a:pt x="9141" y="7871"/>
                  </a:lnTo>
                  <a:lnTo>
                    <a:pt x="9130" y="7763"/>
                  </a:lnTo>
                  <a:lnTo>
                    <a:pt x="9119" y="7656"/>
                  </a:lnTo>
                  <a:lnTo>
                    <a:pt x="9106" y="7548"/>
                  </a:lnTo>
                  <a:lnTo>
                    <a:pt x="9093" y="7442"/>
                  </a:lnTo>
                  <a:lnTo>
                    <a:pt x="9078" y="7336"/>
                  </a:lnTo>
                  <a:lnTo>
                    <a:pt x="9061" y="7229"/>
                  </a:lnTo>
                  <a:lnTo>
                    <a:pt x="9042" y="7124"/>
                  </a:lnTo>
                  <a:lnTo>
                    <a:pt x="9023" y="7019"/>
                  </a:lnTo>
                  <a:lnTo>
                    <a:pt x="9002" y="6914"/>
                  </a:lnTo>
                  <a:lnTo>
                    <a:pt x="8979" y="6810"/>
                  </a:lnTo>
                  <a:lnTo>
                    <a:pt x="8957" y="6706"/>
                  </a:lnTo>
                  <a:lnTo>
                    <a:pt x="8931" y="6603"/>
                  </a:lnTo>
                  <a:lnTo>
                    <a:pt x="8905" y="6500"/>
                  </a:lnTo>
                  <a:lnTo>
                    <a:pt x="8878" y="6398"/>
                  </a:lnTo>
                  <a:lnTo>
                    <a:pt x="8848" y="6296"/>
                  </a:lnTo>
                  <a:lnTo>
                    <a:pt x="8818" y="6195"/>
                  </a:lnTo>
                  <a:lnTo>
                    <a:pt x="8786" y="6094"/>
                  </a:lnTo>
                  <a:lnTo>
                    <a:pt x="8753" y="5993"/>
                  </a:lnTo>
                  <a:lnTo>
                    <a:pt x="8720" y="5894"/>
                  </a:lnTo>
                  <a:lnTo>
                    <a:pt x="8684" y="5795"/>
                  </a:lnTo>
                  <a:lnTo>
                    <a:pt x="8647" y="5695"/>
                  </a:lnTo>
                  <a:lnTo>
                    <a:pt x="8609" y="5598"/>
                  </a:lnTo>
                  <a:lnTo>
                    <a:pt x="8570" y="5500"/>
                  </a:lnTo>
                  <a:lnTo>
                    <a:pt x="8530" y="5402"/>
                  </a:lnTo>
                  <a:lnTo>
                    <a:pt x="8488" y="5306"/>
                  </a:lnTo>
                  <a:lnTo>
                    <a:pt x="8446" y="5210"/>
                  </a:lnTo>
                  <a:lnTo>
                    <a:pt x="8401" y="5115"/>
                  </a:lnTo>
                  <a:lnTo>
                    <a:pt x="8355" y="5020"/>
                  </a:lnTo>
                  <a:lnTo>
                    <a:pt x="8309" y="4927"/>
                  </a:lnTo>
                  <a:lnTo>
                    <a:pt x="8261" y="4833"/>
                  </a:lnTo>
                  <a:lnTo>
                    <a:pt x="8212" y="4740"/>
                  </a:lnTo>
                  <a:lnTo>
                    <a:pt x="8162" y="4648"/>
                  </a:lnTo>
                  <a:lnTo>
                    <a:pt x="8112" y="4556"/>
                  </a:lnTo>
                  <a:lnTo>
                    <a:pt x="8059" y="4465"/>
                  </a:lnTo>
                  <a:lnTo>
                    <a:pt x="8005" y="4374"/>
                  </a:lnTo>
                  <a:lnTo>
                    <a:pt x="7950" y="4285"/>
                  </a:lnTo>
                  <a:lnTo>
                    <a:pt x="7896" y="4196"/>
                  </a:lnTo>
                  <a:lnTo>
                    <a:pt x="7838" y="4108"/>
                  </a:lnTo>
                  <a:lnTo>
                    <a:pt x="7780" y="4020"/>
                  </a:lnTo>
                  <a:lnTo>
                    <a:pt x="7721" y="3934"/>
                  </a:lnTo>
                  <a:lnTo>
                    <a:pt x="7661" y="3847"/>
                  </a:lnTo>
                  <a:lnTo>
                    <a:pt x="7599" y="3762"/>
                  </a:lnTo>
                  <a:lnTo>
                    <a:pt x="7538" y="3677"/>
                  </a:lnTo>
                  <a:lnTo>
                    <a:pt x="7474" y="3594"/>
                  </a:lnTo>
                  <a:lnTo>
                    <a:pt x="7410" y="3510"/>
                  </a:lnTo>
                  <a:lnTo>
                    <a:pt x="7344" y="3428"/>
                  </a:lnTo>
                  <a:lnTo>
                    <a:pt x="7278" y="3347"/>
                  </a:lnTo>
                  <a:lnTo>
                    <a:pt x="7211" y="3265"/>
                  </a:lnTo>
                  <a:lnTo>
                    <a:pt x="7142" y="3185"/>
                  </a:lnTo>
                  <a:lnTo>
                    <a:pt x="7072" y="3105"/>
                  </a:lnTo>
                  <a:lnTo>
                    <a:pt x="7001" y="3026"/>
                  </a:lnTo>
                  <a:lnTo>
                    <a:pt x="6931" y="2949"/>
                  </a:lnTo>
                  <a:lnTo>
                    <a:pt x="6859" y="2872"/>
                  </a:lnTo>
                  <a:lnTo>
                    <a:pt x="6784" y="2797"/>
                  </a:lnTo>
                  <a:lnTo>
                    <a:pt x="6710" y="2721"/>
                  </a:lnTo>
                  <a:lnTo>
                    <a:pt x="6634" y="2646"/>
                  </a:lnTo>
                  <a:lnTo>
                    <a:pt x="6559" y="2573"/>
                  </a:lnTo>
                  <a:lnTo>
                    <a:pt x="6481" y="2499"/>
                  </a:lnTo>
                  <a:lnTo>
                    <a:pt x="6403" y="2427"/>
                  </a:lnTo>
                  <a:lnTo>
                    <a:pt x="6325" y="2356"/>
                  </a:lnTo>
                  <a:lnTo>
                    <a:pt x="6245" y="2287"/>
                  </a:lnTo>
                  <a:lnTo>
                    <a:pt x="6163" y="2217"/>
                  </a:lnTo>
                  <a:lnTo>
                    <a:pt x="6082" y="2150"/>
                  </a:lnTo>
                  <a:lnTo>
                    <a:pt x="5999" y="2081"/>
                  </a:lnTo>
                  <a:lnTo>
                    <a:pt x="5915" y="2015"/>
                  </a:lnTo>
                  <a:lnTo>
                    <a:pt x="5832" y="1949"/>
                  </a:lnTo>
                  <a:lnTo>
                    <a:pt x="5746" y="1884"/>
                  </a:lnTo>
                  <a:lnTo>
                    <a:pt x="5660" y="1820"/>
                  </a:lnTo>
                  <a:lnTo>
                    <a:pt x="5573" y="1757"/>
                  </a:lnTo>
                  <a:lnTo>
                    <a:pt x="5485" y="1696"/>
                  </a:lnTo>
                  <a:lnTo>
                    <a:pt x="5397" y="1635"/>
                  </a:lnTo>
                  <a:lnTo>
                    <a:pt x="5308" y="1574"/>
                  </a:lnTo>
                  <a:lnTo>
                    <a:pt x="5218" y="1516"/>
                  </a:lnTo>
                  <a:lnTo>
                    <a:pt x="5126" y="1458"/>
                  </a:lnTo>
                  <a:lnTo>
                    <a:pt x="5035" y="1401"/>
                  </a:lnTo>
                  <a:lnTo>
                    <a:pt x="4942" y="1345"/>
                  </a:lnTo>
                  <a:lnTo>
                    <a:pt x="4850" y="1290"/>
                  </a:lnTo>
                  <a:lnTo>
                    <a:pt x="4756" y="1236"/>
                  </a:lnTo>
                  <a:lnTo>
                    <a:pt x="4661" y="1183"/>
                  </a:lnTo>
                  <a:lnTo>
                    <a:pt x="4565" y="1131"/>
                  </a:lnTo>
                  <a:lnTo>
                    <a:pt x="4469" y="1080"/>
                  </a:lnTo>
                  <a:lnTo>
                    <a:pt x="4373" y="1030"/>
                  </a:lnTo>
                  <a:lnTo>
                    <a:pt x="4274" y="982"/>
                  </a:lnTo>
                  <a:lnTo>
                    <a:pt x="4176" y="934"/>
                  </a:lnTo>
                  <a:lnTo>
                    <a:pt x="4078" y="887"/>
                  </a:lnTo>
                  <a:lnTo>
                    <a:pt x="3978" y="842"/>
                  </a:lnTo>
                  <a:lnTo>
                    <a:pt x="3878" y="798"/>
                  </a:lnTo>
                  <a:lnTo>
                    <a:pt x="3777" y="755"/>
                  </a:lnTo>
                  <a:lnTo>
                    <a:pt x="3675" y="712"/>
                  </a:lnTo>
                  <a:lnTo>
                    <a:pt x="3572" y="671"/>
                  </a:lnTo>
                  <a:lnTo>
                    <a:pt x="3470" y="631"/>
                  </a:lnTo>
                  <a:lnTo>
                    <a:pt x="3367" y="592"/>
                  </a:lnTo>
                  <a:lnTo>
                    <a:pt x="3263" y="555"/>
                  </a:lnTo>
                  <a:lnTo>
                    <a:pt x="3157" y="518"/>
                  </a:lnTo>
                  <a:lnTo>
                    <a:pt x="3052" y="482"/>
                  </a:lnTo>
                  <a:lnTo>
                    <a:pt x="2946" y="448"/>
                  </a:lnTo>
                  <a:lnTo>
                    <a:pt x="2839" y="416"/>
                  </a:lnTo>
                  <a:lnTo>
                    <a:pt x="2733" y="384"/>
                  </a:lnTo>
                  <a:lnTo>
                    <a:pt x="2626" y="353"/>
                  </a:lnTo>
                  <a:lnTo>
                    <a:pt x="2517" y="324"/>
                  </a:lnTo>
                  <a:lnTo>
                    <a:pt x="2408" y="296"/>
                  </a:lnTo>
                  <a:lnTo>
                    <a:pt x="2299" y="269"/>
                  </a:lnTo>
                  <a:lnTo>
                    <a:pt x="2189" y="244"/>
                  </a:lnTo>
                  <a:lnTo>
                    <a:pt x="2079" y="218"/>
                  </a:lnTo>
                  <a:lnTo>
                    <a:pt x="1968" y="196"/>
                  </a:lnTo>
                  <a:lnTo>
                    <a:pt x="1857" y="174"/>
                  </a:lnTo>
                  <a:lnTo>
                    <a:pt x="1745" y="153"/>
                  </a:lnTo>
                  <a:lnTo>
                    <a:pt x="1633" y="134"/>
                  </a:lnTo>
                  <a:lnTo>
                    <a:pt x="1520" y="115"/>
                  </a:lnTo>
                  <a:lnTo>
                    <a:pt x="1407" y="98"/>
                  </a:lnTo>
                  <a:lnTo>
                    <a:pt x="1294" y="82"/>
                  </a:lnTo>
                  <a:lnTo>
                    <a:pt x="1179" y="69"/>
                  </a:lnTo>
                  <a:lnTo>
                    <a:pt x="1065" y="56"/>
                  </a:lnTo>
                  <a:lnTo>
                    <a:pt x="949" y="45"/>
                  </a:lnTo>
                  <a:lnTo>
                    <a:pt x="834" y="34"/>
                  </a:lnTo>
                  <a:lnTo>
                    <a:pt x="719" y="25"/>
                  </a:lnTo>
                  <a:lnTo>
                    <a:pt x="602" y="17"/>
                  </a:lnTo>
                  <a:lnTo>
                    <a:pt x="485" y="11"/>
                  </a:lnTo>
                  <a:lnTo>
                    <a:pt x="369" y="6"/>
                  </a:lnTo>
                  <a:lnTo>
                    <a:pt x="251" y="2"/>
                  </a:lnTo>
                  <a:lnTo>
                    <a:pt x="133" y="1"/>
                  </a:ln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FFFFFF"/>
                </a:solidFill>
                <a:latin typeface="+mn-lt"/>
                <a:cs typeface="Arial Narrow"/>
              </a:endParaRPr>
            </a:p>
          </p:txBody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B349D190-8F35-B646-88D3-9861D931660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9779656" y="4957309"/>
              <a:ext cx="1421744" cy="1322185"/>
            </a:xfrm>
            <a:custGeom>
              <a:avLst/>
              <a:gdLst/>
              <a:ahLst/>
              <a:cxnLst>
                <a:cxn ang="0">
                  <a:pos x="15" y="6537"/>
                </a:cxn>
                <a:cxn ang="0">
                  <a:pos x="210" y="6543"/>
                </a:cxn>
                <a:cxn ang="0">
                  <a:pos x="464" y="6570"/>
                </a:cxn>
                <a:cxn ang="0">
                  <a:pos x="712" y="6615"/>
                </a:cxn>
                <a:cxn ang="0">
                  <a:pos x="952" y="6679"/>
                </a:cxn>
                <a:cxn ang="0">
                  <a:pos x="1180" y="6762"/>
                </a:cxn>
                <a:cxn ang="0">
                  <a:pos x="1400" y="6860"/>
                </a:cxn>
                <a:cxn ang="0">
                  <a:pos x="1605" y="6973"/>
                </a:cxn>
                <a:cxn ang="0">
                  <a:pos x="1797" y="7100"/>
                </a:cxn>
                <a:cxn ang="0">
                  <a:pos x="1972" y="7240"/>
                </a:cxn>
                <a:cxn ang="0">
                  <a:pos x="2131" y="7392"/>
                </a:cxn>
                <a:cxn ang="0">
                  <a:pos x="2270" y="7553"/>
                </a:cxn>
                <a:cxn ang="0">
                  <a:pos x="2388" y="7725"/>
                </a:cxn>
                <a:cxn ang="0">
                  <a:pos x="2485" y="7903"/>
                </a:cxn>
                <a:cxn ang="0">
                  <a:pos x="2558" y="8089"/>
                </a:cxn>
                <a:cxn ang="0">
                  <a:pos x="2607" y="8280"/>
                </a:cxn>
                <a:cxn ang="0">
                  <a:pos x="2629" y="8477"/>
                </a:cxn>
                <a:cxn ang="0">
                  <a:pos x="9167" y="8416"/>
                </a:cxn>
                <a:cxn ang="0">
                  <a:pos x="9149" y="7979"/>
                </a:cxn>
                <a:cxn ang="0">
                  <a:pos x="9106" y="7548"/>
                </a:cxn>
                <a:cxn ang="0">
                  <a:pos x="9042" y="7124"/>
                </a:cxn>
                <a:cxn ang="0">
                  <a:pos x="8957" y="6706"/>
                </a:cxn>
                <a:cxn ang="0">
                  <a:pos x="8848" y="6296"/>
                </a:cxn>
                <a:cxn ang="0">
                  <a:pos x="8720" y="5894"/>
                </a:cxn>
                <a:cxn ang="0">
                  <a:pos x="8570" y="5500"/>
                </a:cxn>
                <a:cxn ang="0">
                  <a:pos x="8401" y="5115"/>
                </a:cxn>
                <a:cxn ang="0">
                  <a:pos x="8212" y="4740"/>
                </a:cxn>
                <a:cxn ang="0">
                  <a:pos x="8005" y="4374"/>
                </a:cxn>
                <a:cxn ang="0">
                  <a:pos x="7780" y="4020"/>
                </a:cxn>
                <a:cxn ang="0">
                  <a:pos x="7538" y="3677"/>
                </a:cxn>
                <a:cxn ang="0">
                  <a:pos x="7278" y="3347"/>
                </a:cxn>
                <a:cxn ang="0">
                  <a:pos x="7001" y="3026"/>
                </a:cxn>
                <a:cxn ang="0">
                  <a:pos x="6710" y="2721"/>
                </a:cxn>
                <a:cxn ang="0">
                  <a:pos x="6403" y="2427"/>
                </a:cxn>
                <a:cxn ang="0">
                  <a:pos x="6082" y="2150"/>
                </a:cxn>
                <a:cxn ang="0">
                  <a:pos x="5746" y="1884"/>
                </a:cxn>
                <a:cxn ang="0">
                  <a:pos x="5397" y="1635"/>
                </a:cxn>
                <a:cxn ang="0">
                  <a:pos x="5035" y="1401"/>
                </a:cxn>
                <a:cxn ang="0">
                  <a:pos x="4661" y="1183"/>
                </a:cxn>
                <a:cxn ang="0">
                  <a:pos x="4274" y="982"/>
                </a:cxn>
                <a:cxn ang="0">
                  <a:pos x="3878" y="798"/>
                </a:cxn>
                <a:cxn ang="0">
                  <a:pos x="3470" y="631"/>
                </a:cxn>
                <a:cxn ang="0">
                  <a:pos x="3052" y="482"/>
                </a:cxn>
                <a:cxn ang="0">
                  <a:pos x="2626" y="353"/>
                </a:cxn>
                <a:cxn ang="0">
                  <a:pos x="2189" y="244"/>
                </a:cxn>
                <a:cxn ang="0">
                  <a:pos x="1745" y="153"/>
                </a:cxn>
                <a:cxn ang="0">
                  <a:pos x="1294" y="82"/>
                </a:cxn>
                <a:cxn ang="0">
                  <a:pos x="834" y="34"/>
                </a:cxn>
                <a:cxn ang="0">
                  <a:pos x="369" y="6"/>
                </a:cxn>
                <a:cxn ang="0">
                  <a:pos x="15" y="0"/>
                </a:cxn>
              </a:cxnLst>
              <a:rect l="0" t="0" r="r" b="b"/>
              <a:pathLst>
                <a:path w="9167" h="8526">
                  <a:moveTo>
                    <a:pt x="15" y="0"/>
                  </a:moveTo>
                  <a:lnTo>
                    <a:pt x="0" y="0"/>
                  </a:lnTo>
                  <a:lnTo>
                    <a:pt x="0" y="6537"/>
                  </a:lnTo>
                  <a:lnTo>
                    <a:pt x="15" y="6537"/>
                  </a:lnTo>
                  <a:lnTo>
                    <a:pt x="15" y="6537"/>
                  </a:lnTo>
                  <a:lnTo>
                    <a:pt x="81" y="6538"/>
                  </a:lnTo>
                  <a:lnTo>
                    <a:pt x="146" y="6540"/>
                  </a:lnTo>
                  <a:lnTo>
                    <a:pt x="210" y="6543"/>
                  </a:lnTo>
                  <a:lnTo>
                    <a:pt x="274" y="6548"/>
                  </a:lnTo>
                  <a:lnTo>
                    <a:pt x="338" y="6554"/>
                  </a:lnTo>
                  <a:lnTo>
                    <a:pt x="401" y="6561"/>
                  </a:lnTo>
                  <a:lnTo>
                    <a:pt x="464" y="6570"/>
                  </a:lnTo>
                  <a:lnTo>
                    <a:pt x="526" y="6579"/>
                  </a:lnTo>
                  <a:lnTo>
                    <a:pt x="589" y="6590"/>
                  </a:lnTo>
                  <a:lnTo>
                    <a:pt x="651" y="6602"/>
                  </a:lnTo>
                  <a:lnTo>
                    <a:pt x="712" y="6615"/>
                  </a:lnTo>
                  <a:lnTo>
                    <a:pt x="772" y="6629"/>
                  </a:lnTo>
                  <a:lnTo>
                    <a:pt x="833" y="6645"/>
                  </a:lnTo>
                  <a:lnTo>
                    <a:pt x="892" y="6662"/>
                  </a:lnTo>
                  <a:lnTo>
                    <a:pt x="952" y="6679"/>
                  </a:lnTo>
                  <a:lnTo>
                    <a:pt x="1010" y="6699"/>
                  </a:lnTo>
                  <a:lnTo>
                    <a:pt x="1067" y="6718"/>
                  </a:lnTo>
                  <a:lnTo>
                    <a:pt x="1124" y="6740"/>
                  </a:lnTo>
                  <a:lnTo>
                    <a:pt x="1180" y="6762"/>
                  </a:lnTo>
                  <a:lnTo>
                    <a:pt x="1236" y="6785"/>
                  </a:lnTo>
                  <a:lnTo>
                    <a:pt x="1291" y="6809"/>
                  </a:lnTo>
                  <a:lnTo>
                    <a:pt x="1346" y="6834"/>
                  </a:lnTo>
                  <a:lnTo>
                    <a:pt x="1400" y="6860"/>
                  </a:lnTo>
                  <a:lnTo>
                    <a:pt x="1453" y="6886"/>
                  </a:lnTo>
                  <a:lnTo>
                    <a:pt x="1504" y="6915"/>
                  </a:lnTo>
                  <a:lnTo>
                    <a:pt x="1555" y="6944"/>
                  </a:lnTo>
                  <a:lnTo>
                    <a:pt x="1605" y="6973"/>
                  </a:lnTo>
                  <a:lnTo>
                    <a:pt x="1655" y="7003"/>
                  </a:lnTo>
                  <a:lnTo>
                    <a:pt x="1703" y="7035"/>
                  </a:lnTo>
                  <a:lnTo>
                    <a:pt x="1750" y="7067"/>
                  </a:lnTo>
                  <a:lnTo>
                    <a:pt x="1797" y="7100"/>
                  </a:lnTo>
                  <a:lnTo>
                    <a:pt x="1842" y="7133"/>
                  </a:lnTo>
                  <a:lnTo>
                    <a:pt x="1886" y="7169"/>
                  </a:lnTo>
                  <a:lnTo>
                    <a:pt x="1929" y="7204"/>
                  </a:lnTo>
                  <a:lnTo>
                    <a:pt x="1972" y="7240"/>
                  </a:lnTo>
                  <a:lnTo>
                    <a:pt x="2013" y="7276"/>
                  </a:lnTo>
                  <a:lnTo>
                    <a:pt x="2054" y="7314"/>
                  </a:lnTo>
                  <a:lnTo>
                    <a:pt x="2093" y="7353"/>
                  </a:lnTo>
                  <a:lnTo>
                    <a:pt x="2131" y="7392"/>
                  </a:lnTo>
                  <a:lnTo>
                    <a:pt x="2167" y="7431"/>
                  </a:lnTo>
                  <a:lnTo>
                    <a:pt x="2203" y="7471"/>
                  </a:lnTo>
                  <a:lnTo>
                    <a:pt x="2237" y="7512"/>
                  </a:lnTo>
                  <a:lnTo>
                    <a:pt x="2270" y="7553"/>
                  </a:lnTo>
                  <a:lnTo>
                    <a:pt x="2301" y="7595"/>
                  </a:lnTo>
                  <a:lnTo>
                    <a:pt x="2332" y="7638"/>
                  </a:lnTo>
                  <a:lnTo>
                    <a:pt x="2360" y="7680"/>
                  </a:lnTo>
                  <a:lnTo>
                    <a:pt x="2388" y="7725"/>
                  </a:lnTo>
                  <a:lnTo>
                    <a:pt x="2415" y="7768"/>
                  </a:lnTo>
                  <a:lnTo>
                    <a:pt x="2439" y="7813"/>
                  </a:lnTo>
                  <a:lnTo>
                    <a:pt x="2463" y="7857"/>
                  </a:lnTo>
                  <a:lnTo>
                    <a:pt x="2485" y="7903"/>
                  </a:lnTo>
                  <a:lnTo>
                    <a:pt x="2506" y="7949"/>
                  </a:lnTo>
                  <a:lnTo>
                    <a:pt x="2525" y="7995"/>
                  </a:lnTo>
                  <a:lnTo>
                    <a:pt x="2542" y="8042"/>
                  </a:lnTo>
                  <a:lnTo>
                    <a:pt x="2558" y="8089"/>
                  </a:lnTo>
                  <a:lnTo>
                    <a:pt x="2573" y="8136"/>
                  </a:lnTo>
                  <a:lnTo>
                    <a:pt x="2586" y="8184"/>
                  </a:lnTo>
                  <a:lnTo>
                    <a:pt x="2597" y="8232"/>
                  </a:lnTo>
                  <a:lnTo>
                    <a:pt x="2607" y="8280"/>
                  </a:lnTo>
                  <a:lnTo>
                    <a:pt x="2615" y="8329"/>
                  </a:lnTo>
                  <a:lnTo>
                    <a:pt x="2621" y="8379"/>
                  </a:lnTo>
                  <a:lnTo>
                    <a:pt x="2626" y="8428"/>
                  </a:lnTo>
                  <a:lnTo>
                    <a:pt x="2629" y="8477"/>
                  </a:lnTo>
                  <a:lnTo>
                    <a:pt x="2630" y="8526"/>
                  </a:lnTo>
                  <a:lnTo>
                    <a:pt x="9167" y="8526"/>
                  </a:lnTo>
                  <a:lnTo>
                    <a:pt x="9167" y="8526"/>
                  </a:lnTo>
                  <a:lnTo>
                    <a:pt x="9167" y="8416"/>
                  </a:lnTo>
                  <a:lnTo>
                    <a:pt x="9165" y="8306"/>
                  </a:lnTo>
                  <a:lnTo>
                    <a:pt x="9160" y="8197"/>
                  </a:lnTo>
                  <a:lnTo>
                    <a:pt x="9156" y="8088"/>
                  </a:lnTo>
                  <a:lnTo>
                    <a:pt x="9149" y="7979"/>
                  </a:lnTo>
                  <a:lnTo>
                    <a:pt x="9141" y="7871"/>
                  </a:lnTo>
                  <a:lnTo>
                    <a:pt x="9130" y="7763"/>
                  </a:lnTo>
                  <a:lnTo>
                    <a:pt x="9119" y="7656"/>
                  </a:lnTo>
                  <a:lnTo>
                    <a:pt x="9106" y="7548"/>
                  </a:lnTo>
                  <a:lnTo>
                    <a:pt x="9093" y="7442"/>
                  </a:lnTo>
                  <a:lnTo>
                    <a:pt x="9078" y="7336"/>
                  </a:lnTo>
                  <a:lnTo>
                    <a:pt x="9061" y="7229"/>
                  </a:lnTo>
                  <a:lnTo>
                    <a:pt x="9042" y="7124"/>
                  </a:lnTo>
                  <a:lnTo>
                    <a:pt x="9023" y="7019"/>
                  </a:lnTo>
                  <a:lnTo>
                    <a:pt x="9002" y="6914"/>
                  </a:lnTo>
                  <a:lnTo>
                    <a:pt x="8979" y="6810"/>
                  </a:lnTo>
                  <a:lnTo>
                    <a:pt x="8957" y="6706"/>
                  </a:lnTo>
                  <a:lnTo>
                    <a:pt x="8931" y="6603"/>
                  </a:lnTo>
                  <a:lnTo>
                    <a:pt x="8905" y="6500"/>
                  </a:lnTo>
                  <a:lnTo>
                    <a:pt x="8878" y="6398"/>
                  </a:lnTo>
                  <a:lnTo>
                    <a:pt x="8848" y="6296"/>
                  </a:lnTo>
                  <a:lnTo>
                    <a:pt x="8818" y="6195"/>
                  </a:lnTo>
                  <a:lnTo>
                    <a:pt x="8786" y="6094"/>
                  </a:lnTo>
                  <a:lnTo>
                    <a:pt x="8753" y="5993"/>
                  </a:lnTo>
                  <a:lnTo>
                    <a:pt x="8720" y="5894"/>
                  </a:lnTo>
                  <a:lnTo>
                    <a:pt x="8684" y="5795"/>
                  </a:lnTo>
                  <a:lnTo>
                    <a:pt x="8647" y="5695"/>
                  </a:lnTo>
                  <a:lnTo>
                    <a:pt x="8609" y="5598"/>
                  </a:lnTo>
                  <a:lnTo>
                    <a:pt x="8570" y="5500"/>
                  </a:lnTo>
                  <a:lnTo>
                    <a:pt x="8530" y="5402"/>
                  </a:lnTo>
                  <a:lnTo>
                    <a:pt x="8488" y="5306"/>
                  </a:lnTo>
                  <a:lnTo>
                    <a:pt x="8446" y="5210"/>
                  </a:lnTo>
                  <a:lnTo>
                    <a:pt x="8401" y="5115"/>
                  </a:lnTo>
                  <a:lnTo>
                    <a:pt x="8355" y="5020"/>
                  </a:lnTo>
                  <a:lnTo>
                    <a:pt x="8309" y="4927"/>
                  </a:lnTo>
                  <a:lnTo>
                    <a:pt x="8261" y="4833"/>
                  </a:lnTo>
                  <a:lnTo>
                    <a:pt x="8212" y="4740"/>
                  </a:lnTo>
                  <a:lnTo>
                    <a:pt x="8162" y="4648"/>
                  </a:lnTo>
                  <a:lnTo>
                    <a:pt x="8112" y="4556"/>
                  </a:lnTo>
                  <a:lnTo>
                    <a:pt x="8059" y="4465"/>
                  </a:lnTo>
                  <a:lnTo>
                    <a:pt x="8005" y="4374"/>
                  </a:lnTo>
                  <a:lnTo>
                    <a:pt x="7950" y="4285"/>
                  </a:lnTo>
                  <a:lnTo>
                    <a:pt x="7896" y="4196"/>
                  </a:lnTo>
                  <a:lnTo>
                    <a:pt x="7838" y="4108"/>
                  </a:lnTo>
                  <a:lnTo>
                    <a:pt x="7780" y="4020"/>
                  </a:lnTo>
                  <a:lnTo>
                    <a:pt x="7721" y="3934"/>
                  </a:lnTo>
                  <a:lnTo>
                    <a:pt x="7661" y="3847"/>
                  </a:lnTo>
                  <a:lnTo>
                    <a:pt x="7599" y="3762"/>
                  </a:lnTo>
                  <a:lnTo>
                    <a:pt x="7538" y="3677"/>
                  </a:lnTo>
                  <a:lnTo>
                    <a:pt x="7474" y="3594"/>
                  </a:lnTo>
                  <a:lnTo>
                    <a:pt x="7410" y="3510"/>
                  </a:lnTo>
                  <a:lnTo>
                    <a:pt x="7344" y="3428"/>
                  </a:lnTo>
                  <a:lnTo>
                    <a:pt x="7278" y="3347"/>
                  </a:lnTo>
                  <a:lnTo>
                    <a:pt x="7211" y="3265"/>
                  </a:lnTo>
                  <a:lnTo>
                    <a:pt x="7142" y="3185"/>
                  </a:lnTo>
                  <a:lnTo>
                    <a:pt x="7072" y="3105"/>
                  </a:lnTo>
                  <a:lnTo>
                    <a:pt x="7001" y="3026"/>
                  </a:lnTo>
                  <a:lnTo>
                    <a:pt x="6931" y="2949"/>
                  </a:lnTo>
                  <a:lnTo>
                    <a:pt x="6859" y="2872"/>
                  </a:lnTo>
                  <a:lnTo>
                    <a:pt x="6784" y="2797"/>
                  </a:lnTo>
                  <a:lnTo>
                    <a:pt x="6710" y="2721"/>
                  </a:lnTo>
                  <a:lnTo>
                    <a:pt x="6634" y="2646"/>
                  </a:lnTo>
                  <a:lnTo>
                    <a:pt x="6559" y="2573"/>
                  </a:lnTo>
                  <a:lnTo>
                    <a:pt x="6481" y="2499"/>
                  </a:lnTo>
                  <a:lnTo>
                    <a:pt x="6403" y="2427"/>
                  </a:lnTo>
                  <a:lnTo>
                    <a:pt x="6325" y="2356"/>
                  </a:lnTo>
                  <a:lnTo>
                    <a:pt x="6245" y="2287"/>
                  </a:lnTo>
                  <a:lnTo>
                    <a:pt x="6163" y="2217"/>
                  </a:lnTo>
                  <a:lnTo>
                    <a:pt x="6082" y="2150"/>
                  </a:lnTo>
                  <a:lnTo>
                    <a:pt x="5999" y="2081"/>
                  </a:lnTo>
                  <a:lnTo>
                    <a:pt x="5915" y="2015"/>
                  </a:lnTo>
                  <a:lnTo>
                    <a:pt x="5832" y="1949"/>
                  </a:lnTo>
                  <a:lnTo>
                    <a:pt x="5746" y="1884"/>
                  </a:lnTo>
                  <a:lnTo>
                    <a:pt x="5660" y="1820"/>
                  </a:lnTo>
                  <a:lnTo>
                    <a:pt x="5573" y="1757"/>
                  </a:lnTo>
                  <a:lnTo>
                    <a:pt x="5485" y="1696"/>
                  </a:lnTo>
                  <a:lnTo>
                    <a:pt x="5397" y="1635"/>
                  </a:lnTo>
                  <a:lnTo>
                    <a:pt x="5308" y="1574"/>
                  </a:lnTo>
                  <a:lnTo>
                    <a:pt x="5218" y="1516"/>
                  </a:lnTo>
                  <a:lnTo>
                    <a:pt x="5126" y="1458"/>
                  </a:lnTo>
                  <a:lnTo>
                    <a:pt x="5035" y="1401"/>
                  </a:lnTo>
                  <a:lnTo>
                    <a:pt x="4942" y="1345"/>
                  </a:lnTo>
                  <a:lnTo>
                    <a:pt x="4850" y="1290"/>
                  </a:lnTo>
                  <a:lnTo>
                    <a:pt x="4756" y="1236"/>
                  </a:lnTo>
                  <a:lnTo>
                    <a:pt x="4661" y="1183"/>
                  </a:lnTo>
                  <a:lnTo>
                    <a:pt x="4565" y="1131"/>
                  </a:lnTo>
                  <a:lnTo>
                    <a:pt x="4469" y="1080"/>
                  </a:lnTo>
                  <a:lnTo>
                    <a:pt x="4373" y="1030"/>
                  </a:lnTo>
                  <a:lnTo>
                    <a:pt x="4274" y="982"/>
                  </a:lnTo>
                  <a:lnTo>
                    <a:pt x="4176" y="934"/>
                  </a:lnTo>
                  <a:lnTo>
                    <a:pt x="4078" y="887"/>
                  </a:lnTo>
                  <a:lnTo>
                    <a:pt x="3978" y="842"/>
                  </a:lnTo>
                  <a:lnTo>
                    <a:pt x="3878" y="798"/>
                  </a:lnTo>
                  <a:lnTo>
                    <a:pt x="3777" y="755"/>
                  </a:lnTo>
                  <a:lnTo>
                    <a:pt x="3675" y="712"/>
                  </a:lnTo>
                  <a:lnTo>
                    <a:pt x="3572" y="671"/>
                  </a:lnTo>
                  <a:lnTo>
                    <a:pt x="3470" y="631"/>
                  </a:lnTo>
                  <a:lnTo>
                    <a:pt x="3367" y="592"/>
                  </a:lnTo>
                  <a:lnTo>
                    <a:pt x="3263" y="555"/>
                  </a:lnTo>
                  <a:lnTo>
                    <a:pt x="3157" y="518"/>
                  </a:lnTo>
                  <a:lnTo>
                    <a:pt x="3052" y="482"/>
                  </a:lnTo>
                  <a:lnTo>
                    <a:pt x="2946" y="448"/>
                  </a:lnTo>
                  <a:lnTo>
                    <a:pt x="2839" y="416"/>
                  </a:lnTo>
                  <a:lnTo>
                    <a:pt x="2733" y="384"/>
                  </a:lnTo>
                  <a:lnTo>
                    <a:pt x="2626" y="353"/>
                  </a:lnTo>
                  <a:lnTo>
                    <a:pt x="2517" y="324"/>
                  </a:lnTo>
                  <a:lnTo>
                    <a:pt x="2408" y="296"/>
                  </a:lnTo>
                  <a:lnTo>
                    <a:pt x="2299" y="269"/>
                  </a:lnTo>
                  <a:lnTo>
                    <a:pt x="2189" y="244"/>
                  </a:lnTo>
                  <a:lnTo>
                    <a:pt x="2079" y="218"/>
                  </a:lnTo>
                  <a:lnTo>
                    <a:pt x="1968" y="196"/>
                  </a:lnTo>
                  <a:lnTo>
                    <a:pt x="1857" y="174"/>
                  </a:lnTo>
                  <a:lnTo>
                    <a:pt x="1745" y="153"/>
                  </a:lnTo>
                  <a:lnTo>
                    <a:pt x="1633" y="134"/>
                  </a:lnTo>
                  <a:lnTo>
                    <a:pt x="1520" y="115"/>
                  </a:lnTo>
                  <a:lnTo>
                    <a:pt x="1407" y="98"/>
                  </a:lnTo>
                  <a:lnTo>
                    <a:pt x="1294" y="82"/>
                  </a:lnTo>
                  <a:lnTo>
                    <a:pt x="1179" y="69"/>
                  </a:lnTo>
                  <a:lnTo>
                    <a:pt x="1065" y="56"/>
                  </a:lnTo>
                  <a:lnTo>
                    <a:pt x="949" y="45"/>
                  </a:lnTo>
                  <a:lnTo>
                    <a:pt x="834" y="34"/>
                  </a:lnTo>
                  <a:lnTo>
                    <a:pt x="719" y="25"/>
                  </a:lnTo>
                  <a:lnTo>
                    <a:pt x="602" y="17"/>
                  </a:lnTo>
                  <a:lnTo>
                    <a:pt x="485" y="11"/>
                  </a:lnTo>
                  <a:lnTo>
                    <a:pt x="369" y="6"/>
                  </a:lnTo>
                  <a:lnTo>
                    <a:pt x="251" y="2"/>
                  </a:lnTo>
                  <a:lnTo>
                    <a:pt x="133" y="1"/>
                  </a:ln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  <a:latin typeface="+mn-lt"/>
                <a:cs typeface="Arial Narrow"/>
              </a:endParaRPr>
            </a:p>
          </p:txBody>
        </p:sp>
        <p:sp>
          <p:nvSpPr>
            <p:cNvPr id="21" name="Rectangle 6">
              <a:extLst>
                <a:ext uri="{FF2B5EF4-FFF2-40B4-BE49-F238E27FC236}">
                  <a16:creationId xmlns:a16="http://schemas.microsoft.com/office/drawing/2014/main" id="{3725277D-9044-3C48-BDCE-4986AA12B7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01157" y="5265531"/>
              <a:ext cx="3200400" cy="101373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  <a:latin typeface="+mn-lt"/>
                <a:cs typeface="Arial Narrow"/>
              </a:endParaRPr>
            </a:p>
          </p:txBody>
        </p:sp>
        <p:sp>
          <p:nvSpPr>
            <p:cNvPr id="22" name="Rectangle 6">
              <a:extLst>
                <a:ext uri="{FF2B5EF4-FFF2-40B4-BE49-F238E27FC236}">
                  <a16:creationId xmlns:a16="http://schemas.microsoft.com/office/drawing/2014/main" id="{4ABF5809-C05D-9E41-8FD3-CBFCBD7D43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81400" y="5265531"/>
              <a:ext cx="3200400" cy="1013737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  <a:latin typeface="+mn-lt"/>
                <a:cs typeface="Arial Narrow"/>
              </a:endParaRPr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BF93E815-6D33-CC40-8B9F-4C1C0C4EF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1345" y="5265325"/>
              <a:ext cx="2585088" cy="1014062"/>
            </a:xfrm>
            <a:custGeom>
              <a:avLst/>
              <a:gdLst/>
              <a:ahLst/>
              <a:cxnLst>
                <a:cxn ang="0">
                  <a:pos x="1872" y="0"/>
                </a:cxn>
                <a:cxn ang="0">
                  <a:pos x="1729" y="5"/>
                </a:cxn>
                <a:cxn ang="0">
                  <a:pos x="1588" y="21"/>
                </a:cxn>
                <a:cxn ang="0">
                  <a:pos x="1451" y="49"/>
                </a:cxn>
                <a:cxn ang="0">
                  <a:pos x="1318" y="85"/>
                </a:cxn>
                <a:cxn ang="0">
                  <a:pos x="1187" y="131"/>
                </a:cxn>
                <a:cxn ang="0">
                  <a:pos x="1062" y="186"/>
                </a:cxn>
                <a:cxn ang="0">
                  <a:pos x="942" y="249"/>
                </a:cxn>
                <a:cxn ang="0">
                  <a:pos x="827" y="322"/>
                </a:cxn>
                <a:cxn ang="0">
                  <a:pos x="717" y="401"/>
                </a:cxn>
                <a:cxn ang="0">
                  <a:pos x="615" y="489"/>
                </a:cxn>
                <a:cxn ang="0">
                  <a:pos x="518" y="583"/>
                </a:cxn>
                <a:cxn ang="0">
                  <a:pos x="428" y="684"/>
                </a:cxn>
                <a:cxn ang="0">
                  <a:pos x="346" y="791"/>
                </a:cxn>
                <a:cxn ang="0">
                  <a:pos x="272" y="905"/>
                </a:cxn>
                <a:cxn ang="0">
                  <a:pos x="206" y="1023"/>
                </a:cxn>
                <a:cxn ang="0">
                  <a:pos x="147" y="1147"/>
                </a:cxn>
                <a:cxn ang="0">
                  <a:pos x="98" y="1275"/>
                </a:cxn>
                <a:cxn ang="0">
                  <a:pos x="59" y="1407"/>
                </a:cxn>
                <a:cxn ang="0">
                  <a:pos x="29" y="1544"/>
                </a:cxn>
                <a:cxn ang="0">
                  <a:pos x="9" y="1684"/>
                </a:cxn>
                <a:cxn ang="0">
                  <a:pos x="0" y="1826"/>
                </a:cxn>
                <a:cxn ang="0">
                  <a:pos x="0" y="1923"/>
                </a:cxn>
                <a:cxn ang="0">
                  <a:pos x="9" y="2065"/>
                </a:cxn>
                <a:cxn ang="0">
                  <a:pos x="29" y="2204"/>
                </a:cxn>
                <a:cxn ang="0">
                  <a:pos x="59" y="2341"/>
                </a:cxn>
                <a:cxn ang="0">
                  <a:pos x="98" y="2473"/>
                </a:cxn>
                <a:cxn ang="0">
                  <a:pos x="147" y="2602"/>
                </a:cxn>
                <a:cxn ang="0">
                  <a:pos x="206" y="2725"/>
                </a:cxn>
                <a:cxn ang="0">
                  <a:pos x="272" y="2843"/>
                </a:cxn>
                <a:cxn ang="0">
                  <a:pos x="346" y="2957"/>
                </a:cxn>
                <a:cxn ang="0">
                  <a:pos x="428" y="3064"/>
                </a:cxn>
                <a:cxn ang="0">
                  <a:pos x="518" y="3165"/>
                </a:cxn>
                <a:cxn ang="0">
                  <a:pos x="615" y="3260"/>
                </a:cxn>
                <a:cxn ang="0">
                  <a:pos x="717" y="3347"/>
                </a:cxn>
                <a:cxn ang="0">
                  <a:pos x="827" y="3427"/>
                </a:cxn>
                <a:cxn ang="0">
                  <a:pos x="942" y="3499"/>
                </a:cxn>
                <a:cxn ang="0">
                  <a:pos x="1062" y="3562"/>
                </a:cxn>
                <a:cxn ang="0">
                  <a:pos x="1187" y="3617"/>
                </a:cxn>
                <a:cxn ang="0">
                  <a:pos x="1318" y="3663"/>
                </a:cxn>
                <a:cxn ang="0">
                  <a:pos x="1451" y="3699"/>
                </a:cxn>
                <a:cxn ang="0">
                  <a:pos x="1588" y="3726"/>
                </a:cxn>
                <a:cxn ang="0">
                  <a:pos x="1729" y="3742"/>
                </a:cxn>
                <a:cxn ang="0">
                  <a:pos x="1872" y="3748"/>
                </a:cxn>
              </a:cxnLst>
              <a:rect l="0" t="0" r="r" b="b"/>
              <a:pathLst>
                <a:path w="9552" h="3748">
                  <a:moveTo>
                    <a:pt x="9552" y="0"/>
                  </a:moveTo>
                  <a:lnTo>
                    <a:pt x="1872" y="0"/>
                  </a:lnTo>
                  <a:lnTo>
                    <a:pt x="1872" y="0"/>
                  </a:lnTo>
                  <a:lnTo>
                    <a:pt x="1825" y="2"/>
                  </a:lnTo>
                  <a:lnTo>
                    <a:pt x="1776" y="3"/>
                  </a:lnTo>
                  <a:lnTo>
                    <a:pt x="1729" y="5"/>
                  </a:lnTo>
                  <a:lnTo>
                    <a:pt x="1681" y="10"/>
                  </a:lnTo>
                  <a:lnTo>
                    <a:pt x="1635" y="15"/>
                  </a:lnTo>
                  <a:lnTo>
                    <a:pt x="1588" y="21"/>
                  </a:lnTo>
                  <a:lnTo>
                    <a:pt x="1542" y="30"/>
                  </a:lnTo>
                  <a:lnTo>
                    <a:pt x="1496" y="39"/>
                  </a:lnTo>
                  <a:lnTo>
                    <a:pt x="1451" y="49"/>
                  </a:lnTo>
                  <a:lnTo>
                    <a:pt x="1406" y="60"/>
                  </a:lnTo>
                  <a:lnTo>
                    <a:pt x="1361" y="71"/>
                  </a:lnTo>
                  <a:lnTo>
                    <a:pt x="1318" y="85"/>
                  </a:lnTo>
                  <a:lnTo>
                    <a:pt x="1273" y="99"/>
                  </a:lnTo>
                  <a:lnTo>
                    <a:pt x="1231" y="115"/>
                  </a:lnTo>
                  <a:lnTo>
                    <a:pt x="1187" y="131"/>
                  </a:lnTo>
                  <a:lnTo>
                    <a:pt x="1146" y="149"/>
                  </a:lnTo>
                  <a:lnTo>
                    <a:pt x="1104" y="166"/>
                  </a:lnTo>
                  <a:lnTo>
                    <a:pt x="1062" y="186"/>
                  </a:lnTo>
                  <a:lnTo>
                    <a:pt x="1021" y="206"/>
                  </a:lnTo>
                  <a:lnTo>
                    <a:pt x="981" y="227"/>
                  </a:lnTo>
                  <a:lnTo>
                    <a:pt x="942" y="249"/>
                  </a:lnTo>
                  <a:lnTo>
                    <a:pt x="903" y="273"/>
                  </a:lnTo>
                  <a:lnTo>
                    <a:pt x="864" y="297"/>
                  </a:lnTo>
                  <a:lnTo>
                    <a:pt x="827" y="322"/>
                  </a:lnTo>
                  <a:lnTo>
                    <a:pt x="790" y="347"/>
                  </a:lnTo>
                  <a:lnTo>
                    <a:pt x="754" y="374"/>
                  </a:lnTo>
                  <a:lnTo>
                    <a:pt x="717" y="401"/>
                  </a:lnTo>
                  <a:lnTo>
                    <a:pt x="683" y="430"/>
                  </a:lnTo>
                  <a:lnTo>
                    <a:pt x="649" y="459"/>
                  </a:lnTo>
                  <a:lnTo>
                    <a:pt x="615" y="489"/>
                  </a:lnTo>
                  <a:lnTo>
                    <a:pt x="582" y="520"/>
                  </a:lnTo>
                  <a:lnTo>
                    <a:pt x="549" y="551"/>
                  </a:lnTo>
                  <a:lnTo>
                    <a:pt x="518" y="583"/>
                  </a:lnTo>
                  <a:lnTo>
                    <a:pt x="488" y="616"/>
                  </a:lnTo>
                  <a:lnTo>
                    <a:pt x="458" y="649"/>
                  </a:lnTo>
                  <a:lnTo>
                    <a:pt x="428" y="684"/>
                  </a:lnTo>
                  <a:lnTo>
                    <a:pt x="400" y="719"/>
                  </a:lnTo>
                  <a:lnTo>
                    <a:pt x="372" y="755"/>
                  </a:lnTo>
                  <a:lnTo>
                    <a:pt x="346" y="791"/>
                  </a:lnTo>
                  <a:lnTo>
                    <a:pt x="320" y="829"/>
                  </a:lnTo>
                  <a:lnTo>
                    <a:pt x="295" y="866"/>
                  </a:lnTo>
                  <a:lnTo>
                    <a:pt x="272" y="905"/>
                  </a:lnTo>
                  <a:lnTo>
                    <a:pt x="249" y="943"/>
                  </a:lnTo>
                  <a:lnTo>
                    <a:pt x="227" y="983"/>
                  </a:lnTo>
                  <a:lnTo>
                    <a:pt x="206" y="1023"/>
                  </a:lnTo>
                  <a:lnTo>
                    <a:pt x="186" y="1063"/>
                  </a:lnTo>
                  <a:lnTo>
                    <a:pt x="166" y="1104"/>
                  </a:lnTo>
                  <a:lnTo>
                    <a:pt x="147" y="1147"/>
                  </a:lnTo>
                  <a:lnTo>
                    <a:pt x="130" y="1189"/>
                  </a:lnTo>
                  <a:lnTo>
                    <a:pt x="113" y="1231"/>
                  </a:lnTo>
                  <a:lnTo>
                    <a:pt x="98" y="1275"/>
                  </a:lnTo>
                  <a:lnTo>
                    <a:pt x="85" y="1318"/>
                  </a:lnTo>
                  <a:lnTo>
                    <a:pt x="71" y="1362"/>
                  </a:lnTo>
                  <a:lnTo>
                    <a:pt x="59" y="1407"/>
                  </a:lnTo>
                  <a:lnTo>
                    <a:pt x="47" y="1452"/>
                  </a:lnTo>
                  <a:lnTo>
                    <a:pt x="37" y="1498"/>
                  </a:lnTo>
                  <a:lnTo>
                    <a:pt x="29" y="1544"/>
                  </a:lnTo>
                  <a:lnTo>
                    <a:pt x="21" y="1590"/>
                  </a:lnTo>
                  <a:lnTo>
                    <a:pt x="15" y="1636"/>
                  </a:lnTo>
                  <a:lnTo>
                    <a:pt x="9" y="1684"/>
                  </a:lnTo>
                  <a:lnTo>
                    <a:pt x="5" y="1731"/>
                  </a:lnTo>
                  <a:lnTo>
                    <a:pt x="2" y="1778"/>
                  </a:lnTo>
                  <a:lnTo>
                    <a:pt x="0" y="1826"/>
                  </a:lnTo>
                  <a:lnTo>
                    <a:pt x="0" y="1874"/>
                  </a:lnTo>
                  <a:lnTo>
                    <a:pt x="0" y="1874"/>
                  </a:lnTo>
                  <a:lnTo>
                    <a:pt x="0" y="1923"/>
                  </a:lnTo>
                  <a:lnTo>
                    <a:pt x="2" y="1970"/>
                  </a:lnTo>
                  <a:lnTo>
                    <a:pt x="5" y="2017"/>
                  </a:lnTo>
                  <a:lnTo>
                    <a:pt x="9" y="2065"/>
                  </a:lnTo>
                  <a:lnTo>
                    <a:pt x="15" y="2112"/>
                  </a:lnTo>
                  <a:lnTo>
                    <a:pt x="21" y="2158"/>
                  </a:lnTo>
                  <a:lnTo>
                    <a:pt x="29" y="2204"/>
                  </a:lnTo>
                  <a:lnTo>
                    <a:pt x="37" y="2250"/>
                  </a:lnTo>
                  <a:lnTo>
                    <a:pt x="47" y="2295"/>
                  </a:lnTo>
                  <a:lnTo>
                    <a:pt x="59" y="2341"/>
                  </a:lnTo>
                  <a:lnTo>
                    <a:pt x="71" y="2385"/>
                  </a:lnTo>
                  <a:lnTo>
                    <a:pt x="85" y="2430"/>
                  </a:lnTo>
                  <a:lnTo>
                    <a:pt x="98" y="2473"/>
                  </a:lnTo>
                  <a:lnTo>
                    <a:pt x="113" y="2517"/>
                  </a:lnTo>
                  <a:lnTo>
                    <a:pt x="130" y="2559"/>
                  </a:lnTo>
                  <a:lnTo>
                    <a:pt x="147" y="2602"/>
                  </a:lnTo>
                  <a:lnTo>
                    <a:pt x="166" y="2643"/>
                  </a:lnTo>
                  <a:lnTo>
                    <a:pt x="186" y="2684"/>
                  </a:lnTo>
                  <a:lnTo>
                    <a:pt x="206" y="2725"/>
                  </a:lnTo>
                  <a:lnTo>
                    <a:pt x="227" y="2765"/>
                  </a:lnTo>
                  <a:lnTo>
                    <a:pt x="249" y="2805"/>
                  </a:lnTo>
                  <a:lnTo>
                    <a:pt x="272" y="2843"/>
                  </a:lnTo>
                  <a:lnTo>
                    <a:pt x="295" y="2882"/>
                  </a:lnTo>
                  <a:lnTo>
                    <a:pt x="320" y="2919"/>
                  </a:lnTo>
                  <a:lnTo>
                    <a:pt x="346" y="2957"/>
                  </a:lnTo>
                  <a:lnTo>
                    <a:pt x="372" y="2993"/>
                  </a:lnTo>
                  <a:lnTo>
                    <a:pt x="400" y="3029"/>
                  </a:lnTo>
                  <a:lnTo>
                    <a:pt x="428" y="3064"/>
                  </a:lnTo>
                  <a:lnTo>
                    <a:pt x="458" y="3099"/>
                  </a:lnTo>
                  <a:lnTo>
                    <a:pt x="488" y="3133"/>
                  </a:lnTo>
                  <a:lnTo>
                    <a:pt x="518" y="3165"/>
                  </a:lnTo>
                  <a:lnTo>
                    <a:pt x="549" y="3197"/>
                  </a:lnTo>
                  <a:lnTo>
                    <a:pt x="582" y="3228"/>
                  </a:lnTo>
                  <a:lnTo>
                    <a:pt x="615" y="3260"/>
                  </a:lnTo>
                  <a:lnTo>
                    <a:pt x="649" y="3290"/>
                  </a:lnTo>
                  <a:lnTo>
                    <a:pt x="683" y="3318"/>
                  </a:lnTo>
                  <a:lnTo>
                    <a:pt x="717" y="3347"/>
                  </a:lnTo>
                  <a:lnTo>
                    <a:pt x="754" y="3374"/>
                  </a:lnTo>
                  <a:lnTo>
                    <a:pt x="790" y="3400"/>
                  </a:lnTo>
                  <a:lnTo>
                    <a:pt x="827" y="3427"/>
                  </a:lnTo>
                  <a:lnTo>
                    <a:pt x="864" y="3451"/>
                  </a:lnTo>
                  <a:lnTo>
                    <a:pt x="903" y="3475"/>
                  </a:lnTo>
                  <a:lnTo>
                    <a:pt x="942" y="3499"/>
                  </a:lnTo>
                  <a:lnTo>
                    <a:pt x="981" y="3520"/>
                  </a:lnTo>
                  <a:lnTo>
                    <a:pt x="1021" y="3542"/>
                  </a:lnTo>
                  <a:lnTo>
                    <a:pt x="1062" y="3562"/>
                  </a:lnTo>
                  <a:lnTo>
                    <a:pt x="1104" y="3581"/>
                  </a:lnTo>
                  <a:lnTo>
                    <a:pt x="1146" y="3600"/>
                  </a:lnTo>
                  <a:lnTo>
                    <a:pt x="1187" y="3617"/>
                  </a:lnTo>
                  <a:lnTo>
                    <a:pt x="1231" y="3633"/>
                  </a:lnTo>
                  <a:lnTo>
                    <a:pt x="1273" y="3648"/>
                  </a:lnTo>
                  <a:lnTo>
                    <a:pt x="1318" y="3663"/>
                  </a:lnTo>
                  <a:lnTo>
                    <a:pt x="1361" y="3676"/>
                  </a:lnTo>
                  <a:lnTo>
                    <a:pt x="1406" y="3688"/>
                  </a:lnTo>
                  <a:lnTo>
                    <a:pt x="1451" y="3699"/>
                  </a:lnTo>
                  <a:lnTo>
                    <a:pt x="1496" y="3709"/>
                  </a:lnTo>
                  <a:lnTo>
                    <a:pt x="1542" y="3718"/>
                  </a:lnTo>
                  <a:lnTo>
                    <a:pt x="1588" y="3726"/>
                  </a:lnTo>
                  <a:lnTo>
                    <a:pt x="1635" y="3733"/>
                  </a:lnTo>
                  <a:lnTo>
                    <a:pt x="1681" y="3738"/>
                  </a:lnTo>
                  <a:lnTo>
                    <a:pt x="1729" y="3742"/>
                  </a:lnTo>
                  <a:lnTo>
                    <a:pt x="1776" y="3746"/>
                  </a:lnTo>
                  <a:lnTo>
                    <a:pt x="1825" y="3747"/>
                  </a:lnTo>
                  <a:lnTo>
                    <a:pt x="1872" y="3748"/>
                  </a:lnTo>
                  <a:lnTo>
                    <a:pt x="9552" y="3748"/>
                  </a:lnTo>
                  <a:lnTo>
                    <a:pt x="955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  <a:latin typeface="+mn-lt"/>
                <a:cs typeface="Arial Narrow"/>
              </a:endParaRPr>
            </a:p>
          </p:txBody>
        </p:sp>
      </p:grp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B5DB475C-570C-0741-AE08-FF2AC73C4D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77148" y="455678"/>
            <a:ext cx="1532496" cy="247222"/>
          </a:xfrm>
        </p:spPr>
        <p:txBody>
          <a:bodyPr>
            <a:noAutofit/>
          </a:bodyPr>
          <a:lstStyle>
            <a:lvl1pPr marL="0" indent="0" algn="r">
              <a:buNone/>
              <a:defRPr sz="1800" b="0" cap="none" spc="0">
                <a:ln w="0"/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A7976A92-7A4D-E44C-A0BC-00D844E5DC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981200" y="703540"/>
            <a:ext cx="1528444" cy="613405"/>
          </a:xfrm>
          <a:effectLst>
            <a:outerShdw blurRad="63500" dist="38100" dir="2700000" algn="tl" rotWithShape="0">
              <a:prstClr val="black">
                <a:alpha val="50000"/>
              </a:prstClr>
            </a:outerShdw>
          </a:effectLst>
        </p:spPr>
        <p:txBody>
          <a:bodyPr>
            <a:noAutofit/>
          </a:bodyPr>
          <a:lstStyle>
            <a:lvl1pPr marL="0" indent="0" algn="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5">
            <a:extLst>
              <a:ext uri="{FF2B5EF4-FFF2-40B4-BE49-F238E27FC236}">
                <a16:creationId xmlns:a16="http://schemas.microsoft.com/office/drawing/2014/main" id="{6A05A9C5-0E13-B84C-99F1-55C3654E2A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87475" y="455678"/>
            <a:ext cx="2800166" cy="247222"/>
          </a:xfrm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 w="0"/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1DBB0CF0-A1A4-CE4D-A441-A9BE0438D8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91527" y="703540"/>
            <a:ext cx="2800166" cy="613405"/>
          </a:xfrm>
          <a:effectLst>
            <a:outerShdw blurRad="63500" dist="38100" dir="2700000" algn="tl" rotWithShape="0">
              <a:prstClr val="black">
                <a:alpha val="50000"/>
              </a:prstClr>
            </a:outerShdw>
          </a:effectLst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5">
            <a:extLst>
              <a:ext uri="{FF2B5EF4-FFF2-40B4-BE49-F238E27FC236}">
                <a16:creationId xmlns:a16="http://schemas.microsoft.com/office/drawing/2014/main" id="{EB140318-B0A5-5541-9A49-E4C65AD70F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37075" y="455678"/>
            <a:ext cx="2800166" cy="247222"/>
          </a:xfrm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 w="0"/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8DB73B70-08EE-414C-ADF5-DF5B276D361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41126" y="703540"/>
            <a:ext cx="2796115" cy="613405"/>
          </a:xfrm>
          <a:effectLst>
            <a:outerShdw blurRad="63500" dist="38100" dir="2700000" algn="tl" rotWithShape="0">
              <a:prstClr val="black">
                <a:alpha val="50000"/>
              </a:prstClr>
            </a:outerShdw>
          </a:effectLst>
        </p:spPr>
        <p:txBody>
          <a:bodyPr>
            <a:noAutofit/>
          </a:bodyPr>
          <a:lstStyle>
            <a:lvl1pPr marL="285750" indent="-285750" algn="ctr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25">
            <a:extLst>
              <a:ext uri="{FF2B5EF4-FFF2-40B4-BE49-F238E27FC236}">
                <a16:creationId xmlns:a16="http://schemas.microsoft.com/office/drawing/2014/main" id="{BEE9AEBC-8DC2-2D48-B210-63E837706E1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014963" y="738933"/>
            <a:ext cx="993833" cy="247222"/>
          </a:xfrm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 w="0"/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76410E08-BB9A-F847-909A-BCAAF79CF2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019015" y="986795"/>
            <a:ext cx="993833" cy="613405"/>
          </a:xfrm>
          <a:effectLst>
            <a:outerShdw blurRad="63500" dist="38100" dir="2700000" algn="tl" rotWithShape="0">
              <a:prstClr val="black">
                <a:alpha val="50000"/>
              </a:prstClr>
            </a:outerShdw>
          </a:effectLst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25">
            <a:extLst>
              <a:ext uri="{FF2B5EF4-FFF2-40B4-BE49-F238E27FC236}">
                <a16:creationId xmlns:a16="http://schemas.microsoft.com/office/drawing/2014/main" id="{690BF716-5243-B247-A3A7-86186B18CC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979947" y="1782845"/>
            <a:ext cx="993833" cy="247222"/>
          </a:xfrm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 w="0"/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8C5EE851-3E5C-3F4D-9420-2ABCC1A4424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83999" y="2030707"/>
            <a:ext cx="993833" cy="613405"/>
          </a:xfrm>
          <a:effectLst>
            <a:outerShdw blurRad="63500" dist="38100" dir="2700000" algn="tl" rotWithShape="0">
              <a:prstClr val="black">
                <a:alpha val="50000"/>
              </a:prstClr>
            </a:outerShdw>
          </a:effectLst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25">
            <a:extLst>
              <a:ext uri="{FF2B5EF4-FFF2-40B4-BE49-F238E27FC236}">
                <a16:creationId xmlns:a16="http://schemas.microsoft.com/office/drawing/2014/main" id="{2186EDF5-C869-EA41-9C4E-6E82C7A91B2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616943" y="2078738"/>
            <a:ext cx="2112677" cy="247222"/>
          </a:xfrm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 w="0"/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30">
            <a:extLst>
              <a:ext uri="{FF2B5EF4-FFF2-40B4-BE49-F238E27FC236}">
                <a16:creationId xmlns:a16="http://schemas.microsoft.com/office/drawing/2014/main" id="{67D1694C-F69E-BE44-B95E-57E013014EE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620000" y="2326600"/>
            <a:ext cx="2109621" cy="613405"/>
          </a:xfrm>
          <a:effectLst>
            <a:outerShdw blurRad="63500" dist="38100" dir="2700000" algn="tl" rotWithShape="0">
              <a:prstClr val="black">
                <a:alpha val="50000"/>
              </a:prstClr>
            </a:outerShdw>
          </a:effectLst>
        </p:spPr>
        <p:txBody>
          <a:bodyPr>
            <a:noAutofit/>
          </a:bodyPr>
          <a:lstStyle>
            <a:lvl1pPr marL="285750" indent="-285750" algn="ctr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25">
            <a:extLst>
              <a:ext uri="{FF2B5EF4-FFF2-40B4-BE49-F238E27FC236}">
                <a16:creationId xmlns:a16="http://schemas.microsoft.com/office/drawing/2014/main" id="{42D28A37-B695-C344-A64D-FC45297DADF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067674" y="2078738"/>
            <a:ext cx="2337641" cy="247222"/>
          </a:xfrm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 w="0"/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30">
            <a:extLst>
              <a:ext uri="{FF2B5EF4-FFF2-40B4-BE49-F238E27FC236}">
                <a16:creationId xmlns:a16="http://schemas.microsoft.com/office/drawing/2014/main" id="{6CE9677C-98EC-AB4A-8701-5D92C2D7A54F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071726" y="2326600"/>
            <a:ext cx="2337641" cy="613405"/>
          </a:xfrm>
          <a:effectLst>
            <a:outerShdw blurRad="63500" dist="38100" dir="2700000" algn="tl" rotWithShape="0">
              <a:prstClr val="black">
                <a:alpha val="50000"/>
              </a:prstClr>
            </a:outerShdw>
          </a:effectLst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25">
            <a:extLst>
              <a:ext uri="{FF2B5EF4-FFF2-40B4-BE49-F238E27FC236}">
                <a16:creationId xmlns:a16="http://schemas.microsoft.com/office/drawing/2014/main" id="{B3D23E3D-796F-D34B-9210-9174D150D5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2406244" y="2078738"/>
            <a:ext cx="2089536" cy="247222"/>
          </a:xfrm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 w="0"/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30">
            <a:extLst>
              <a:ext uri="{FF2B5EF4-FFF2-40B4-BE49-F238E27FC236}">
                <a16:creationId xmlns:a16="http://schemas.microsoft.com/office/drawing/2014/main" id="{671AE421-0AC3-DC4A-AC91-E75C8CED10C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09287" y="2326600"/>
            <a:ext cx="2086513" cy="613405"/>
          </a:xfrm>
          <a:effectLst>
            <a:outerShdw blurRad="63500" dist="38100" dir="2700000" algn="tl" rotWithShape="0">
              <a:prstClr val="black">
                <a:alpha val="50000"/>
              </a:prstClr>
            </a:outerShdw>
          </a:effectLst>
        </p:spPr>
        <p:txBody>
          <a:bodyPr>
            <a:noAutofit/>
          </a:bodyPr>
          <a:lstStyle>
            <a:lvl1pPr marL="285750" indent="-285750" algn="ctr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25">
            <a:extLst>
              <a:ext uri="{FF2B5EF4-FFF2-40B4-BE49-F238E27FC236}">
                <a16:creationId xmlns:a16="http://schemas.microsoft.com/office/drawing/2014/main" id="{3DC2A67C-BA03-7041-B79A-28B23C47262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78804" y="2294000"/>
            <a:ext cx="993833" cy="247222"/>
          </a:xfrm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 w="0"/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30">
            <a:extLst>
              <a:ext uri="{FF2B5EF4-FFF2-40B4-BE49-F238E27FC236}">
                <a16:creationId xmlns:a16="http://schemas.microsoft.com/office/drawing/2014/main" id="{87C1FA06-5702-0E4B-AC29-450C9B46902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82856" y="2541862"/>
            <a:ext cx="993833" cy="613405"/>
          </a:xfrm>
          <a:effectLst>
            <a:outerShdw blurRad="63500" dist="38100" dir="2700000" algn="tl" rotWithShape="0">
              <a:prstClr val="black">
                <a:alpha val="50000"/>
              </a:prstClr>
            </a:outerShdw>
          </a:effectLst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25">
            <a:extLst>
              <a:ext uri="{FF2B5EF4-FFF2-40B4-BE49-F238E27FC236}">
                <a16:creationId xmlns:a16="http://schemas.microsoft.com/office/drawing/2014/main" id="{A6172F7F-D625-B848-A23D-AC74258C5F2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40294" y="3440159"/>
            <a:ext cx="993833" cy="247222"/>
          </a:xfrm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 w="0"/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30">
            <a:extLst>
              <a:ext uri="{FF2B5EF4-FFF2-40B4-BE49-F238E27FC236}">
                <a16:creationId xmlns:a16="http://schemas.microsoft.com/office/drawing/2014/main" id="{74349B84-A38B-384C-BE16-7B18D317254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44346" y="3688021"/>
            <a:ext cx="993833" cy="613405"/>
          </a:xfrm>
          <a:effectLst>
            <a:outerShdw blurRad="63500" dist="38100" dir="2700000" algn="tl" rotWithShape="0">
              <a:prstClr val="black">
                <a:alpha val="50000"/>
              </a:prstClr>
            </a:outerShdw>
          </a:effectLst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Text Placeholder 25">
            <a:extLst>
              <a:ext uri="{FF2B5EF4-FFF2-40B4-BE49-F238E27FC236}">
                <a16:creationId xmlns:a16="http://schemas.microsoft.com/office/drawing/2014/main" id="{53464D34-16AF-CF4B-9413-5A7E59930ED5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071726" y="3709418"/>
            <a:ext cx="1870430" cy="247222"/>
          </a:xfrm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 w="0"/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30">
            <a:extLst>
              <a:ext uri="{FF2B5EF4-FFF2-40B4-BE49-F238E27FC236}">
                <a16:creationId xmlns:a16="http://schemas.microsoft.com/office/drawing/2014/main" id="{5C00727B-E1E9-C145-9A5F-06352EAAF8A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075778" y="3957280"/>
            <a:ext cx="1870430" cy="613405"/>
          </a:xfrm>
          <a:effectLst>
            <a:outerShdw blurRad="63500" dist="38100" dir="2700000" algn="tl" rotWithShape="0">
              <a:prstClr val="black">
                <a:alpha val="50000"/>
              </a:prstClr>
            </a:outerShdw>
          </a:effectLst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25">
            <a:extLst>
              <a:ext uri="{FF2B5EF4-FFF2-40B4-BE49-F238E27FC236}">
                <a16:creationId xmlns:a16="http://schemas.microsoft.com/office/drawing/2014/main" id="{8BA549E7-AC75-AA41-A620-092D507C1BC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412345" y="3709418"/>
            <a:ext cx="1998777" cy="247222"/>
          </a:xfrm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 w="0"/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30">
            <a:extLst>
              <a:ext uri="{FF2B5EF4-FFF2-40B4-BE49-F238E27FC236}">
                <a16:creationId xmlns:a16="http://schemas.microsoft.com/office/drawing/2014/main" id="{901D0D0F-2057-274E-9334-0BDFDD8975A0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416397" y="3957280"/>
            <a:ext cx="1998777" cy="613405"/>
          </a:xfrm>
          <a:effectLst>
            <a:outerShdw blurRad="63500" dist="38100" dir="2700000" algn="tl" rotWithShape="0">
              <a:prstClr val="black">
                <a:alpha val="50000"/>
              </a:prstClr>
            </a:outerShdw>
          </a:effectLst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25">
            <a:extLst>
              <a:ext uri="{FF2B5EF4-FFF2-40B4-BE49-F238E27FC236}">
                <a16:creationId xmlns:a16="http://schemas.microsoft.com/office/drawing/2014/main" id="{98088848-43C5-0748-A068-E561874340B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647285" y="3709418"/>
            <a:ext cx="1998777" cy="247222"/>
          </a:xfrm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 w="0"/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30">
            <a:extLst>
              <a:ext uri="{FF2B5EF4-FFF2-40B4-BE49-F238E27FC236}">
                <a16:creationId xmlns:a16="http://schemas.microsoft.com/office/drawing/2014/main" id="{AFB6D5F1-CFF2-AE41-A794-3DA200E188AC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651337" y="3957280"/>
            <a:ext cx="1998777" cy="613405"/>
          </a:xfrm>
          <a:effectLst>
            <a:outerShdw blurRad="63500" dist="38100" dir="2700000" algn="tl" rotWithShape="0">
              <a:prstClr val="black">
                <a:alpha val="50000"/>
              </a:prstClr>
            </a:outerShdw>
          </a:effectLst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7" name="Text Placeholder 25">
            <a:extLst>
              <a:ext uri="{FF2B5EF4-FFF2-40B4-BE49-F238E27FC236}">
                <a16:creationId xmlns:a16="http://schemas.microsoft.com/office/drawing/2014/main" id="{C23503DA-BAB3-E142-96D4-E1C5DED1BBC1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9983999" y="4015533"/>
            <a:ext cx="993833" cy="247222"/>
          </a:xfrm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 w="0"/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30">
            <a:extLst>
              <a:ext uri="{FF2B5EF4-FFF2-40B4-BE49-F238E27FC236}">
                <a16:creationId xmlns:a16="http://schemas.microsoft.com/office/drawing/2014/main" id="{A18AF3A6-012F-E946-82A7-FC28273D995A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9988051" y="4263395"/>
            <a:ext cx="993833" cy="613405"/>
          </a:xfrm>
          <a:effectLst>
            <a:outerShdw blurRad="63500" dist="38100" dir="2700000" algn="tl" rotWithShape="0">
              <a:prstClr val="black">
                <a:alpha val="50000"/>
              </a:prstClr>
            </a:outerShdw>
          </a:effectLst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9" name="Text Placeholder 25">
            <a:extLst>
              <a:ext uri="{FF2B5EF4-FFF2-40B4-BE49-F238E27FC236}">
                <a16:creationId xmlns:a16="http://schemas.microsoft.com/office/drawing/2014/main" id="{6EB289C5-6287-B044-AD9B-A01310746A58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10009974" y="5052440"/>
            <a:ext cx="993833" cy="247222"/>
          </a:xfrm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 w="0"/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 Placeholder 30">
            <a:extLst>
              <a:ext uri="{FF2B5EF4-FFF2-40B4-BE49-F238E27FC236}">
                <a16:creationId xmlns:a16="http://schemas.microsoft.com/office/drawing/2014/main" id="{7C7E16A3-1EBC-754A-BB7B-D239BF5C6F96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0014026" y="5300302"/>
            <a:ext cx="993833" cy="613405"/>
          </a:xfrm>
          <a:effectLst>
            <a:outerShdw blurRad="63500" dist="38100" dir="2700000" algn="tl" rotWithShape="0">
              <a:prstClr val="black">
                <a:alpha val="50000"/>
              </a:prstClr>
            </a:outerShdw>
          </a:effectLst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25">
            <a:extLst>
              <a:ext uri="{FF2B5EF4-FFF2-40B4-BE49-F238E27FC236}">
                <a16:creationId xmlns:a16="http://schemas.microsoft.com/office/drawing/2014/main" id="{4E9BA4E9-F591-2544-A097-62D6A482E90A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3790015" y="5340098"/>
            <a:ext cx="2800166" cy="247222"/>
          </a:xfrm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 w="0"/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30">
            <a:extLst>
              <a:ext uri="{FF2B5EF4-FFF2-40B4-BE49-F238E27FC236}">
                <a16:creationId xmlns:a16="http://schemas.microsoft.com/office/drawing/2014/main" id="{2CD3D6A6-31C4-1441-9451-8FFF3E8124A0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3794066" y="5587960"/>
            <a:ext cx="2796115" cy="613405"/>
          </a:xfrm>
          <a:effectLst>
            <a:outerShdw blurRad="63500" dist="38100" dir="2700000" algn="tl" rotWithShape="0">
              <a:prstClr val="black">
                <a:alpha val="50000"/>
              </a:prstClr>
            </a:outerShdw>
          </a:effectLst>
        </p:spPr>
        <p:txBody>
          <a:bodyPr>
            <a:noAutofit/>
          </a:bodyPr>
          <a:lstStyle>
            <a:lvl1pPr marL="285750" indent="-285750" algn="ctr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25">
            <a:extLst>
              <a:ext uri="{FF2B5EF4-FFF2-40B4-BE49-F238E27FC236}">
                <a16:creationId xmlns:a16="http://schemas.microsoft.com/office/drawing/2014/main" id="{16305EA5-7C89-1745-8ABF-DC5EDA1285C9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6942155" y="5340098"/>
            <a:ext cx="2800166" cy="247222"/>
          </a:xfrm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 w="0"/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Text Placeholder 30">
            <a:extLst>
              <a:ext uri="{FF2B5EF4-FFF2-40B4-BE49-F238E27FC236}">
                <a16:creationId xmlns:a16="http://schemas.microsoft.com/office/drawing/2014/main" id="{AC65B23F-D2DD-B046-B6AC-7FBDDE5AE36A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6946207" y="5587960"/>
            <a:ext cx="2800166" cy="613405"/>
          </a:xfrm>
          <a:effectLst>
            <a:outerShdw blurRad="63500" dist="38100" dir="2700000" algn="tl" rotWithShape="0">
              <a:prstClr val="black">
                <a:alpha val="50000"/>
              </a:prstClr>
            </a:outerShdw>
          </a:effectLst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Text Placeholder 25">
            <a:extLst>
              <a:ext uri="{FF2B5EF4-FFF2-40B4-BE49-F238E27FC236}">
                <a16:creationId xmlns:a16="http://schemas.microsoft.com/office/drawing/2014/main" id="{6D90CB77-963D-A047-961E-E9FCFF2DC7B6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1977148" y="5340098"/>
            <a:ext cx="1532496" cy="247222"/>
          </a:xfrm>
        </p:spPr>
        <p:txBody>
          <a:bodyPr>
            <a:noAutofit/>
          </a:bodyPr>
          <a:lstStyle>
            <a:lvl1pPr marL="0" indent="0" algn="r">
              <a:buNone/>
              <a:defRPr sz="1800" b="0" cap="none" spc="0">
                <a:ln w="0"/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Text Placeholder 30">
            <a:extLst>
              <a:ext uri="{FF2B5EF4-FFF2-40B4-BE49-F238E27FC236}">
                <a16:creationId xmlns:a16="http://schemas.microsoft.com/office/drawing/2014/main" id="{48805874-27D7-0C47-824E-243C35891BCC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1981200" y="5587960"/>
            <a:ext cx="1528444" cy="613405"/>
          </a:xfrm>
          <a:effectLst>
            <a:outerShdw blurRad="63500" dist="38100" dir="2700000" algn="tl" rotWithShape="0">
              <a:prstClr val="black">
                <a:alpha val="50000"/>
              </a:prstClr>
            </a:outerShdw>
          </a:effectLst>
        </p:spPr>
        <p:txBody>
          <a:bodyPr>
            <a:noAutofit/>
          </a:bodyPr>
          <a:lstStyle>
            <a:lvl1pPr marL="0" indent="0" algn="r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Title Placeholder 1">
            <a:extLst>
              <a:ext uri="{FF2B5EF4-FFF2-40B4-BE49-F238E27FC236}">
                <a16:creationId xmlns:a16="http://schemas.microsoft.com/office/drawing/2014/main" id="{0B1CA04A-E3DE-4D8C-B840-CC67699FF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3971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1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Photo of palm tree leaves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1" name="SmartArt Placeholder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Op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close up photo of plants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anchor="ctr" anchorCtr="0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/>
            <a:endParaRPr lang="en-US" sz="3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  <p:sldLayoutId id="2147483676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Garage Management System</a:t>
            </a:r>
            <a:endParaRPr lang="en-US" dirty="0"/>
          </a:p>
        </p:txBody>
      </p:sp>
      <p:pic>
        <p:nvPicPr>
          <p:cNvPr id="16" name="Picture Placeholder 15" descr="photo of 2 men drawing a graph&#10;">
            <a:extLst>
              <a:ext uri="{FF2B5EF4-FFF2-40B4-BE49-F238E27FC236}">
                <a16:creationId xmlns:a16="http://schemas.microsoft.com/office/drawing/2014/main" id="{AE10A7AB-4E16-4B85-8C75-FABB6412DD5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93825" y="1143000"/>
            <a:ext cx="5029200" cy="4572000"/>
          </a:xfrm>
        </p:spPr>
      </p:pic>
      <p:pic>
        <p:nvPicPr>
          <p:cNvPr id="6" name="Picture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213D3420-C0E6-53E0-F775-8C5D4AC00A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162" b="25696"/>
          <a:stretch/>
        </p:blipFill>
        <p:spPr>
          <a:xfrm>
            <a:off x="1393825" y="1143000"/>
            <a:ext cx="50292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>
            <a:normAutofit/>
          </a:bodyPr>
          <a:lstStyle/>
          <a:p>
            <a:r>
              <a:rPr lang="en-US" dirty="0"/>
              <a:t>System Architecture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DE0E2-B032-4403-9106-5A8349B45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Garage Management System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FFA6E-5749-4A02-AB2E-8856A55ED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4" name="Picture 3" descr="Chart, waterfall chart&#10;&#10;Description automatically generated">
            <a:extLst>
              <a:ext uri="{FF2B5EF4-FFF2-40B4-BE49-F238E27FC236}">
                <a16:creationId xmlns:a16="http://schemas.microsoft.com/office/drawing/2014/main" id="{57715845-65B5-54AB-8B75-1AB045461E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927" t="25243" r="29375" b="18188"/>
          <a:stretch/>
        </p:blipFill>
        <p:spPr>
          <a:xfrm>
            <a:off x="2299317" y="2065553"/>
            <a:ext cx="7182034" cy="387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173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>
            <a:normAutofit/>
          </a:bodyPr>
          <a:lstStyle/>
          <a:p>
            <a:r>
              <a:rPr lang="en-US" dirty="0"/>
              <a:t>Component Diagram 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F4C2B-CB37-4281-A527-07A09A21A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Garage Management System</a:t>
            </a:r>
            <a:endParaRPr lang="en-US" dirty="0"/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35D3B1-302E-4611-8FB6-958884D2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423B3C51-9E1C-4763-E947-64F3956A9D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510" t="20193" r="30170" b="13786"/>
          <a:stretch/>
        </p:blipFill>
        <p:spPr>
          <a:xfrm>
            <a:off x="3178206" y="2011301"/>
            <a:ext cx="5992427" cy="363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792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>
            <a:normAutofit/>
          </a:bodyPr>
          <a:lstStyle/>
          <a:p>
            <a:r>
              <a:rPr lang="en-ZA" dirty="0"/>
              <a:t>Class Diagram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Garage Management System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12</a:t>
            </a:fld>
            <a:endParaRPr lang="en-ZA" dirty="0"/>
          </a:p>
        </p:txBody>
      </p:sp>
      <p:pic>
        <p:nvPicPr>
          <p:cNvPr id="10" name="Picture Placeholder 9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22256FDA-B867-656E-4A52-C9A3CAB91BE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l="29853" t="23845" r="30214" b="20078"/>
          <a:stretch/>
        </p:blipFill>
        <p:spPr>
          <a:xfrm>
            <a:off x="5424257" y="1056443"/>
            <a:ext cx="5424256" cy="4749553"/>
          </a:xfrm>
        </p:spPr>
      </p:pic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>
            <a:normAutofit fontScale="90000"/>
          </a:bodyPr>
          <a:lstStyle/>
          <a:p>
            <a:r>
              <a:rPr lang="en-US" dirty="0"/>
              <a:t>User Interface Design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164BDA-6240-43FA-897D-C5284AC3B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Garage Management System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B4E214-2330-4B23-B2DE-B23F90535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8DC7033-5E36-60A4-09C9-2D7936905E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641" t="34822" r="33228" b="26342"/>
          <a:stretch/>
        </p:blipFill>
        <p:spPr>
          <a:xfrm>
            <a:off x="585926" y="1695635"/>
            <a:ext cx="4039340" cy="4039340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EE484F9-3BC9-F4FE-20C7-6470E06A69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626" t="16440" r="29375" b="24660"/>
          <a:stretch/>
        </p:blipFill>
        <p:spPr>
          <a:xfrm>
            <a:off x="5379868" y="1695635"/>
            <a:ext cx="5973932" cy="4039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586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Freeform: Shape 31" title="Icon of Rocketship">
            <a:extLst>
              <a:ext uri="{FF2B5EF4-FFF2-40B4-BE49-F238E27FC236}">
                <a16:creationId xmlns:a16="http://schemas.microsoft.com/office/drawing/2014/main" id="{5B37B6B2-621C-41ED-9923-FB3BA10730EA}"/>
              </a:ext>
            </a:extLst>
          </p:cNvPr>
          <p:cNvSpPr>
            <a:spLocks/>
          </p:cNvSpPr>
          <p:nvPr/>
        </p:nvSpPr>
        <p:spPr bwMode="auto">
          <a:xfrm>
            <a:off x="1139825" y="457200"/>
            <a:ext cx="384175" cy="863600"/>
          </a:xfrm>
          <a:custGeom>
            <a:avLst/>
            <a:gdLst/>
            <a:ahLst/>
            <a:cxnLst/>
            <a:rect l="0" t="0" r="r" b="b"/>
            <a:pathLst>
              <a:path w="383742" h="863421">
                <a:moveTo>
                  <a:pt x="193716" y="5535"/>
                </a:moveTo>
                <a:lnTo>
                  <a:pt x="184861" y="15128"/>
                </a:lnTo>
                <a:cubicBezTo>
                  <a:pt x="184861" y="15128"/>
                  <a:pt x="121396" y="80069"/>
                  <a:pt x="90401" y="173053"/>
                </a:cubicBezTo>
                <a:cubicBezTo>
                  <a:pt x="80069" y="202572"/>
                  <a:pt x="74166" y="236518"/>
                  <a:pt x="74166" y="272679"/>
                </a:cubicBezTo>
                <a:cubicBezTo>
                  <a:pt x="74166" y="316957"/>
                  <a:pt x="79331" y="384850"/>
                  <a:pt x="85235" y="447577"/>
                </a:cubicBezTo>
                <a:lnTo>
                  <a:pt x="5535" y="526539"/>
                </a:lnTo>
                <a:lnTo>
                  <a:pt x="16604" y="647566"/>
                </a:lnTo>
                <a:lnTo>
                  <a:pt x="99994" y="597384"/>
                </a:lnTo>
                <a:cubicBezTo>
                  <a:pt x="99994" y="598122"/>
                  <a:pt x="100733" y="604026"/>
                  <a:pt x="100733" y="604026"/>
                </a:cubicBezTo>
                <a:lnTo>
                  <a:pt x="100733" y="606240"/>
                </a:lnTo>
                <a:lnTo>
                  <a:pt x="101470" y="608453"/>
                </a:lnTo>
                <a:cubicBezTo>
                  <a:pt x="101470" y="608453"/>
                  <a:pt x="103684" y="612143"/>
                  <a:pt x="106636" y="615095"/>
                </a:cubicBezTo>
                <a:cubicBezTo>
                  <a:pt x="108112" y="615833"/>
                  <a:pt x="109588" y="617309"/>
                  <a:pt x="111064" y="618047"/>
                </a:cubicBezTo>
                <a:lnTo>
                  <a:pt x="123609" y="668967"/>
                </a:lnTo>
                <a:cubicBezTo>
                  <a:pt x="123609" y="668967"/>
                  <a:pt x="124347" y="671181"/>
                  <a:pt x="125085" y="672657"/>
                </a:cubicBezTo>
                <a:cubicBezTo>
                  <a:pt x="125823" y="674133"/>
                  <a:pt x="127299" y="674870"/>
                  <a:pt x="128037" y="676346"/>
                </a:cubicBezTo>
                <a:cubicBezTo>
                  <a:pt x="130989" y="678560"/>
                  <a:pt x="133941" y="680775"/>
                  <a:pt x="139107" y="682988"/>
                </a:cubicBezTo>
                <a:cubicBezTo>
                  <a:pt x="148700" y="686678"/>
                  <a:pt x="164198" y="689630"/>
                  <a:pt x="191502" y="689630"/>
                </a:cubicBezTo>
                <a:cubicBezTo>
                  <a:pt x="218807" y="689630"/>
                  <a:pt x="234304" y="687416"/>
                  <a:pt x="243898" y="682988"/>
                </a:cubicBezTo>
                <a:cubicBezTo>
                  <a:pt x="249064" y="680775"/>
                  <a:pt x="252016" y="678560"/>
                  <a:pt x="254967" y="676346"/>
                </a:cubicBezTo>
                <a:cubicBezTo>
                  <a:pt x="256443" y="674870"/>
                  <a:pt x="257181" y="674133"/>
                  <a:pt x="257919" y="672657"/>
                </a:cubicBezTo>
                <a:cubicBezTo>
                  <a:pt x="258657" y="671181"/>
                  <a:pt x="259395" y="668967"/>
                  <a:pt x="259395" y="668967"/>
                </a:cubicBezTo>
                <a:lnTo>
                  <a:pt x="272679" y="618047"/>
                </a:lnTo>
                <a:cubicBezTo>
                  <a:pt x="274155" y="617309"/>
                  <a:pt x="275630" y="615833"/>
                  <a:pt x="277106" y="615095"/>
                </a:cubicBezTo>
                <a:cubicBezTo>
                  <a:pt x="280058" y="612143"/>
                  <a:pt x="282272" y="608453"/>
                  <a:pt x="282272" y="608453"/>
                </a:cubicBezTo>
                <a:lnTo>
                  <a:pt x="283010" y="606240"/>
                </a:lnTo>
                <a:lnTo>
                  <a:pt x="283010" y="604026"/>
                </a:lnTo>
                <a:cubicBezTo>
                  <a:pt x="283010" y="604026"/>
                  <a:pt x="283748" y="598860"/>
                  <a:pt x="283748" y="597384"/>
                </a:cubicBezTo>
                <a:lnTo>
                  <a:pt x="366401" y="646828"/>
                </a:lnTo>
                <a:lnTo>
                  <a:pt x="378208" y="525802"/>
                </a:lnTo>
                <a:lnTo>
                  <a:pt x="299245" y="446839"/>
                </a:lnTo>
                <a:cubicBezTo>
                  <a:pt x="305149" y="383374"/>
                  <a:pt x="310315" y="315481"/>
                  <a:pt x="310315" y="271941"/>
                </a:cubicBezTo>
                <a:cubicBezTo>
                  <a:pt x="310315" y="235780"/>
                  <a:pt x="303673" y="202572"/>
                  <a:pt x="293342" y="173053"/>
                </a:cubicBezTo>
                <a:cubicBezTo>
                  <a:pt x="262347" y="80807"/>
                  <a:pt x="198882" y="15128"/>
                  <a:pt x="198882" y="15128"/>
                </a:cubicBezTo>
                <a:lnTo>
                  <a:pt x="193716" y="5535"/>
                </a:lnTo>
                <a:close/>
                <a:moveTo>
                  <a:pt x="193716" y="43171"/>
                </a:moveTo>
                <a:cubicBezTo>
                  <a:pt x="206262" y="57192"/>
                  <a:pt x="248326" y="106636"/>
                  <a:pt x="273417" y="181171"/>
                </a:cubicBezTo>
                <a:cubicBezTo>
                  <a:pt x="283010" y="209214"/>
                  <a:pt x="288914" y="239470"/>
                  <a:pt x="288914" y="272679"/>
                </a:cubicBezTo>
                <a:cubicBezTo>
                  <a:pt x="288914" y="315481"/>
                  <a:pt x="283748" y="384850"/>
                  <a:pt x="277106" y="448315"/>
                </a:cubicBezTo>
                <a:cubicBezTo>
                  <a:pt x="277106" y="449791"/>
                  <a:pt x="277106" y="450529"/>
                  <a:pt x="277106" y="452005"/>
                </a:cubicBezTo>
                <a:cubicBezTo>
                  <a:pt x="270465" y="526539"/>
                  <a:pt x="262347" y="592956"/>
                  <a:pt x="262347" y="597384"/>
                </a:cubicBezTo>
                <a:cubicBezTo>
                  <a:pt x="260871" y="598122"/>
                  <a:pt x="259395" y="599598"/>
                  <a:pt x="255706" y="601812"/>
                </a:cubicBezTo>
                <a:cubicBezTo>
                  <a:pt x="246850" y="605502"/>
                  <a:pt x="228401" y="609929"/>
                  <a:pt x="194454" y="609929"/>
                </a:cubicBezTo>
                <a:cubicBezTo>
                  <a:pt x="160508" y="609929"/>
                  <a:pt x="141321" y="605502"/>
                  <a:pt x="132465" y="601812"/>
                </a:cubicBezTo>
                <a:cubicBezTo>
                  <a:pt x="128775" y="600336"/>
                  <a:pt x="126561" y="598860"/>
                  <a:pt x="125823" y="597384"/>
                </a:cubicBezTo>
                <a:cubicBezTo>
                  <a:pt x="125085" y="592956"/>
                  <a:pt x="117706" y="528015"/>
                  <a:pt x="111064" y="453480"/>
                </a:cubicBezTo>
                <a:cubicBezTo>
                  <a:pt x="111064" y="452005"/>
                  <a:pt x="111064" y="450529"/>
                  <a:pt x="110326" y="448315"/>
                </a:cubicBezTo>
                <a:cubicBezTo>
                  <a:pt x="104422" y="384850"/>
                  <a:pt x="99257" y="316219"/>
                  <a:pt x="99257" y="272679"/>
                </a:cubicBezTo>
                <a:cubicBezTo>
                  <a:pt x="99257" y="239470"/>
                  <a:pt x="105160" y="209214"/>
                  <a:pt x="114754" y="181171"/>
                </a:cubicBezTo>
                <a:cubicBezTo>
                  <a:pt x="139107" y="106636"/>
                  <a:pt x="181171" y="57192"/>
                  <a:pt x="193716" y="43171"/>
                </a:cubicBezTo>
                <a:close/>
                <a:moveTo>
                  <a:pt x="150176" y="224711"/>
                </a:moveTo>
                <a:cubicBezTo>
                  <a:pt x="125823" y="249064"/>
                  <a:pt x="125823" y="288176"/>
                  <a:pt x="150176" y="311791"/>
                </a:cubicBezTo>
                <a:cubicBezTo>
                  <a:pt x="174529" y="336144"/>
                  <a:pt x="213641" y="336144"/>
                  <a:pt x="237256" y="311791"/>
                </a:cubicBezTo>
                <a:cubicBezTo>
                  <a:pt x="261609" y="287438"/>
                  <a:pt x="261609" y="248326"/>
                  <a:pt x="237256" y="224711"/>
                </a:cubicBezTo>
                <a:cubicBezTo>
                  <a:pt x="213641" y="200358"/>
                  <a:pt x="173791" y="200358"/>
                  <a:pt x="150176" y="224711"/>
                </a:cubicBezTo>
                <a:close/>
                <a:moveTo>
                  <a:pt x="167150" y="242422"/>
                </a:moveTo>
                <a:cubicBezTo>
                  <a:pt x="181909" y="227663"/>
                  <a:pt x="204786" y="227663"/>
                  <a:pt x="219545" y="242422"/>
                </a:cubicBezTo>
                <a:cubicBezTo>
                  <a:pt x="234304" y="257181"/>
                  <a:pt x="234304" y="280058"/>
                  <a:pt x="219545" y="294818"/>
                </a:cubicBezTo>
                <a:cubicBezTo>
                  <a:pt x="204786" y="309577"/>
                  <a:pt x="181909" y="309577"/>
                  <a:pt x="167150" y="294818"/>
                </a:cubicBezTo>
                <a:cubicBezTo>
                  <a:pt x="152390" y="280058"/>
                  <a:pt x="153128" y="256444"/>
                  <a:pt x="167150" y="242422"/>
                </a:cubicBezTo>
                <a:close/>
                <a:moveTo>
                  <a:pt x="31364" y="535395"/>
                </a:moveTo>
                <a:lnTo>
                  <a:pt x="87449" y="479309"/>
                </a:lnTo>
                <a:cubicBezTo>
                  <a:pt x="91139" y="516208"/>
                  <a:pt x="94829" y="547941"/>
                  <a:pt x="97043" y="570817"/>
                </a:cubicBezTo>
                <a:lnTo>
                  <a:pt x="37267" y="606240"/>
                </a:lnTo>
                <a:lnTo>
                  <a:pt x="31364" y="535395"/>
                </a:lnTo>
                <a:close/>
                <a:moveTo>
                  <a:pt x="140583" y="629117"/>
                </a:moveTo>
                <a:cubicBezTo>
                  <a:pt x="153866" y="632068"/>
                  <a:pt x="170101" y="634282"/>
                  <a:pt x="193716" y="634282"/>
                </a:cubicBezTo>
                <a:cubicBezTo>
                  <a:pt x="217331" y="634282"/>
                  <a:pt x="234304" y="632068"/>
                  <a:pt x="246850" y="629117"/>
                </a:cubicBezTo>
                <a:lnTo>
                  <a:pt x="239470" y="659373"/>
                </a:lnTo>
                <a:cubicBezTo>
                  <a:pt x="239470" y="659373"/>
                  <a:pt x="239470" y="659373"/>
                  <a:pt x="237256" y="660111"/>
                </a:cubicBezTo>
                <a:cubicBezTo>
                  <a:pt x="232091" y="662325"/>
                  <a:pt x="219545" y="665277"/>
                  <a:pt x="193716" y="665277"/>
                </a:cubicBezTo>
                <a:cubicBezTo>
                  <a:pt x="167887" y="665277"/>
                  <a:pt x="155342" y="662325"/>
                  <a:pt x="150176" y="660111"/>
                </a:cubicBezTo>
                <a:cubicBezTo>
                  <a:pt x="148700" y="659373"/>
                  <a:pt x="148700" y="659373"/>
                  <a:pt x="147962" y="659373"/>
                </a:cubicBezTo>
                <a:lnTo>
                  <a:pt x="140583" y="629117"/>
                </a:lnTo>
                <a:close/>
                <a:moveTo>
                  <a:pt x="299984" y="479309"/>
                </a:moveTo>
                <a:lnTo>
                  <a:pt x="356069" y="535395"/>
                </a:lnTo>
                <a:lnTo>
                  <a:pt x="349427" y="606240"/>
                </a:lnTo>
                <a:lnTo>
                  <a:pt x="290390" y="570817"/>
                </a:lnTo>
                <a:cubicBezTo>
                  <a:pt x="292604" y="547941"/>
                  <a:pt x="296294" y="516946"/>
                  <a:pt x="299984" y="479309"/>
                </a:cubicBezTo>
                <a:close/>
                <a:moveTo>
                  <a:pt x="146486" y="703651"/>
                </a:moveTo>
                <a:cubicBezTo>
                  <a:pt x="143535" y="728742"/>
                  <a:pt x="131727" y="743502"/>
                  <a:pt x="131727" y="766378"/>
                </a:cubicBezTo>
                <a:cubicBezTo>
                  <a:pt x="131727" y="778186"/>
                  <a:pt x="135417" y="790731"/>
                  <a:pt x="143535" y="804015"/>
                </a:cubicBezTo>
                <a:cubicBezTo>
                  <a:pt x="151652" y="818036"/>
                  <a:pt x="164935" y="833533"/>
                  <a:pt x="184861" y="853458"/>
                </a:cubicBezTo>
                <a:lnTo>
                  <a:pt x="193716" y="862314"/>
                </a:lnTo>
                <a:lnTo>
                  <a:pt x="202572" y="853458"/>
                </a:lnTo>
                <a:cubicBezTo>
                  <a:pt x="242422" y="813609"/>
                  <a:pt x="255706" y="787041"/>
                  <a:pt x="255706" y="763426"/>
                </a:cubicBezTo>
                <a:cubicBezTo>
                  <a:pt x="255706" y="739812"/>
                  <a:pt x="243898" y="724314"/>
                  <a:pt x="240946" y="703651"/>
                </a:cubicBezTo>
                <a:lnTo>
                  <a:pt x="216593" y="707341"/>
                </a:lnTo>
                <a:cubicBezTo>
                  <a:pt x="221021" y="733908"/>
                  <a:pt x="230615" y="749405"/>
                  <a:pt x="231352" y="764165"/>
                </a:cubicBezTo>
                <a:cubicBezTo>
                  <a:pt x="231352" y="776710"/>
                  <a:pt x="221759" y="795897"/>
                  <a:pt x="194454" y="826154"/>
                </a:cubicBezTo>
                <a:cubicBezTo>
                  <a:pt x="181909" y="812870"/>
                  <a:pt x="170839" y="800325"/>
                  <a:pt x="165674" y="791470"/>
                </a:cubicBezTo>
                <a:cubicBezTo>
                  <a:pt x="159032" y="780400"/>
                  <a:pt x="157556" y="773758"/>
                  <a:pt x="157556" y="767116"/>
                </a:cubicBezTo>
                <a:cubicBezTo>
                  <a:pt x="157556" y="753833"/>
                  <a:pt x="167887" y="737598"/>
                  <a:pt x="171577" y="707341"/>
                </a:cubicBezTo>
                <a:lnTo>
                  <a:pt x="146486" y="703651"/>
                </a:lnTo>
                <a:close/>
                <a:moveTo>
                  <a:pt x="238732" y="661587"/>
                </a:moveTo>
                <a:lnTo>
                  <a:pt x="238732" y="663063"/>
                </a:lnTo>
                <a:cubicBezTo>
                  <a:pt x="237994" y="662325"/>
                  <a:pt x="238732" y="662325"/>
                  <a:pt x="238732" y="66158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endParaRPr lang="en-US"/>
          </a:p>
        </p:txBody>
      </p:sp>
      <p:sp>
        <p:nvSpPr>
          <p:cNvPr id="48" name="AutoShape 110" title="Arrow pointing to the right"/>
          <p:cNvSpPr>
            <a:spLocks noChangeArrowheads="1"/>
          </p:cNvSpPr>
          <p:nvPr/>
        </p:nvSpPr>
        <p:spPr bwMode="auto">
          <a:xfrm>
            <a:off x="1600200" y="444500"/>
            <a:ext cx="520944" cy="863598"/>
          </a:xfrm>
          <a:prstGeom prst="rightArrow">
            <a:avLst>
              <a:gd name="adj1" fmla="val 55843"/>
              <a:gd name="adj2" fmla="val 49879"/>
            </a:avLst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0" scaled="1"/>
            <a:tileRect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dirty="0">
              <a:latin typeface="+mn-l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621DAA-6E55-4D24-B40C-9159DE6EFB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00200" y="653520"/>
            <a:ext cx="1998777" cy="767947"/>
          </a:xfrm>
        </p:spPr>
        <p:txBody>
          <a:bodyPr/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Software Requirement Specification (SRS) document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75EA319-0BA8-483B-B5DF-CE76F1A643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92040" y="653520"/>
            <a:ext cx="2800166" cy="663425"/>
          </a:xfrm>
        </p:spPr>
        <p:txBody>
          <a:bodyPr/>
          <a:lstStyle/>
          <a:p>
            <a:r>
              <a:rPr lang="en-US" dirty="0"/>
              <a:t>Time Plan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7D1A344-66D0-482E-B0AE-442AC4378C7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Use-Case Diagram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5541909-1013-41E1-BA74-A4F825DA02C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Swimlane Diagram</a:t>
            </a:r>
          </a:p>
        </p:txBody>
      </p:sp>
      <p:sp>
        <p:nvSpPr>
          <p:cNvPr id="17" name="Text Placeholder 16" descr="Icon of Magnifying Glass">
            <a:extLst>
              <a:ext uri="{FF2B5EF4-FFF2-40B4-BE49-F238E27FC236}">
                <a16:creationId xmlns:a16="http://schemas.microsoft.com/office/drawing/2014/main" id="{182A2768-BE2F-418A-BF07-5D8597A55C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Interaction Diagrams</a:t>
            </a:r>
          </a:p>
        </p:txBody>
      </p:sp>
      <p:sp>
        <p:nvSpPr>
          <p:cNvPr id="55" name="Freeform: Shape 4" descr="Icon of Magnifying Glass" title="Icon of Magnifying Glass">
            <a:extLst>
              <a:ext uri="{FF2B5EF4-FFF2-40B4-BE49-F238E27FC236}">
                <a16:creationId xmlns:a16="http://schemas.microsoft.com/office/drawing/2014/main" id="{1A1ED435-50A9-4700-A918-12B5B0A50C90}"/>
              </a:ext>
            </a:extLst>
          </p:cNvPr>
          <p:cNvSpPr>
            <a:spLocks/>
          </p:cNvSpPr>
          <p:nvPr/>
        </p:nvSpPr>
        <p:spPr bwMode="auto">
          <a:xfrm>
            <a:off x="4724400" y="2133600"/>
            <a:ext cx="390525" cy="398463"/>
          </a:xfrm>
          <a:custGeom>
            <a:avLst/>
            <a:gdLst>
              <a:gd name="T0" fmla="*/ 388767 w 391122"/>
              <a:gd name="T1" fmla="*/ 372532 h 398502"/>
              <a:gd name="T2" fmla="*/ 286928 w 391122"/>
              <a:gd name="T3" fmla="*/ 259623 h 398502"/>
              <a:gd name="T4" fmla="*/ 320136 w 391122"/>
              <a:gd name="T5" fmla="*/ 162212 h 398502"/>
              <a:gd name="T6" fmla="*/ 162211 w 391122"/>
              <a:gd name="T7" fmla="*/ 4287 h 398502"/>
              <a:gd name="T8" fmla="*/ 4287 w 391122"/>
              <a:gd name="T9" fmla="*/ 162212 h 398502"/>
              <a:gd name="T10" fmla="*/ 162211 w 391122"/>
              <a:gd name="T11" fmla="*/ 320136 h 398502"/>
              <a:gd name="T12" fmla="*/ 262575 w 391122"/>
              <a:gd name="T13" fmla="*/ 283976 h 398502"/>
              <a:gd name="T14" fmla="*/ 362938 w 391122"/>
              <a:gd name="T15" fmla="*/ 395409 h 398502"/>
              <a:gd name="T16" fmla="*/ 388767 w 391122"/>
              <a:gd name="T17" fmla="*/ 372532 h 398502"/>
              <a:gd name="T18" fmla="*/ 162211 w 391122"/>
              <a:gd name="T19" fmla="*/ 286190 h 398502"/>
              <a:gd name="T20" fmla="*/ 38971 w 391122"/>
              <a:gd name="T21" fmla="*/ 162950 h 398502"/>
              <a:gd name="T22" fmla="*/ 162211 w 391122"/>
              <a:gd name="T23" fmla="*/ 39709 h 398502"/>
              <a:gd name="T24" fmla="*/ 285452 w 391122"/>
              <a:gd name="T25" fmla="*/ 162950 h 398502"/>
              <a:gd name="T26" fmla="*/ 162211 w 391122"/>
              <a:gd name="T27" fmla="*/ 286190 h 398502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391122" h="398502">
                <a:moveTo>
                  <a:pt x="388767" y="372532"/>
                </a:moveTo>
                <a:lnTo>
                  <a:pt x="286928" y="259623"/>
                </a:lnTo>
                <a:cubicBezTo>
                  <a:pt x="307591" y="233056"/>
                  <a:pt x="320136" y="199110"/>
                  <a:pt x="320136" y="162212"/>
                </a:cubicBezTo>
                <a:cubicBezTo>
                  <a:pt x="320136" y="75132"/>
                  <a:pt x="249291" y="4287"/>
                  <a:pt x="162211" y="4287"/>
                </a:cubicBezTo>
                <a:cubicBezTo>
                  <a:pt x="75131" y="4287"/>
                  <a:pt x="4287" y="75132"/>
                  <a:pt x="4287" y="162212"/>
                </a:cubicBezTo>
                <a:cubicBezTo>
                  <a:pt x="4287" y="249292"/>
                  <a:pt x="75131" y="320136"/>
                  <a:pt x="162211" y="320136"/>
                </a:cubicBezTo>
                <a:cubicBezTo>
                  <a:pt x="200586" y="320136"/>
                  <a:pt x="235270" y="306853"/>
                  <a:pt x="262575" y="283976"/>
                </a:cubicBezTo>
                <a:lnTo>
                  <a:pt x="362938" y="395409"/>
                </a:lnTo>
                <a:lnTo>
                  <a:pt x="388767" y="372532"/>
                </a:lnTo>
                <a:close/>
                <a:moveTo>
                  <a:pt x="162211" y="286190"/>
                </a:moveTo>
                <a:cubicBezTo>
                  <a:pt x="94318" y="286190"/>
                  <a:pt x="38971" y="230843"/>
                  <a:pt x="38971" y="162950"/>
                </a:cubicBezTo>
                <a:cubicBezTo>
                  <a:pt x="38971" y="95057"/>
                  <a:pt x="94318" y="39709"/>
                  <a:pt x="162211" y="39709"/>
                </a:cubicBezTo>
                <a:cubicBezTo>
                  <a:pt x="230104" y="39709"/>
                  <a:pt x="285452" y="95057"/>
                  <a:pt x="285452" y="162950"/>
                </a:cubicBezTo>
                <a:cubicBezTo>
                  <a:pt x="285452" y="230843"/>
                  <a:pt x="230104" y="286190"/>
                  <a:pt x="162211" y="28619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endParaRPr lang="en-US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C8ECFD2A-1AB1-4279-BA30-6754655839E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State Diagram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7884695-7239-4A80-870F-D22EC8879AF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Data Flow Diagram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9F1A37B9-5DAA-48A4-8CDC-3364351EE0F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System Architecture</a:t>
            </a:r>
          </a:p>
        </p:txBody>
      </p:sp>
      <p:grpSp>
        <p:nvGrpSpPr>
          <p:cNvPr id="60" name="Group 67" title="Icon of padlock">
            <a:extLst>
              <a:ext uri="{FF2B5EF4-FFF2-40B4-BE49-F238E27FC236}">
                <a16:creationId xmlns:a16="http://schemas.microsoft.com/office/drawing/2014/main" id="{FFDC0D86-8FAC-44B0-9662-705F7C62D3DC}"/>
              </a:ext>
            </a:extLst>
          </p:cNvPr>
          <p:cNvGrpSpPr>
            <a:grpSpLocks/>
          </p:cNvGrpSpPr>
          <p:nvPr/>
        </p:nvGrpSpPr>
        <p:grpSpPr bwMode="auto">
          <a:xfrm>
            <a:off x="6978250" y="3962400"/>
            <a:ext cx="380603" cy="531286"/>
            <a:chOff x="2700513" y="4675360"/>
            <a:chExt cx="464919" cy="649411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1" name="Freeform: Shape 28">
              <a:extLst>
                <a:ext uri="{FF2B5EF4-FFF2-40B4-BE49-F238E27FC236}">
                  <a16:creationId xmlns:a16="http://schemas.microsoft.com/office/drawing/2014/main" id="{8CC1DE61-FAA2-45F8-8458-2546E482BE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513" y="4675360"/>
              <a:ext cx="464919" cy="649411"/>
            </a:xfrm>
            <a:custGeom>
              <a:avLst/>
              <a:gdLst>
                <a:gd name="T0" fmla="*/ 5535 w 464919"/>
                <a:gd name="T1" fmla="*/ 651256 h 649410"/>
                <a:gd name="T2" fmla="*/ 5535 w 464919"/>
                <a:gd name="T3" fmla="*/ 252016 h 649410"/>
                <a:gd name="T4" fmla="*/ 63834 w 464919"/>
                <a:gd name="T5" fmla="*/ 252016 h 649410"/>
                <a:gd name="T6" fmla="*/ 63834 w 464919"/>
                <a:gd name="T7" fmla="*/ 176743 h 649410"/>
                <a:gd name="T8" fmla="*/ 235042 w 464919"/>
                <a:gd name="T9" fmla="*/ 5535 h 649410"/>
                <a:gd name="T10" fmla="*/ 406251 w 464919"/>
                <a:gd name="T11" fmla="*/ 176743 h 649410"/>
                <a:gd name="T12" fmla="*/ 406251 w 464919"/>
                <a:gd name="T13" fmla="*/ 201834 h 649410"/>
                <a:gd name="T14" fmla="*/ 365662 w 464919"/>
                <a:gd name="T15" fmla="*/ 201834 h 649410"/>
                <a:gd name="T16" fmla="*/ 365662 w 464919"/>
                <a:gd name="T17" fmla="*/ 176743 h 649410"/>
                <a:gd name="T18" fmla="*/ 235042 w 464919"/>
                <a:gd name="T19" fmla="*/ 46123 h 649410"/>
                <a:gd name="T20" fmla="*/ 104422 w 464919"/>
                <a:gd name="T21" fmla="*/ 176743 h 649410"/>
                <a:gd name="T22" fmla="*/ 104422 w 464919"/>
                <a:gd name="T23" fmla="*/ 252016 h 649410"/>
                <a:gd name="T24" fmla="*/ 463074 w 464919"/>
                <a:gd name="T25" fmla="*/ 252016 h 649410"/>
                <a:gd name="T26" fmla="*/ 463074 w 464919"/>
                <a:gd name="T27" fmla="*/ 651256 h 649410"/>
                <a:gd name="T28" fmla="*/ 5535 w 464919"/>
                <a:gd name="T29" fmla="*/ 651256 h 649410"/>
                <a:gd name="T30" fmla="*/ 423224 w 464919"/>
                <a:gd name="T31" fmla="*/ 611406 h 649410"/>
                <a:gd name="T32" fmla="*/ 423224 w 464919"/>
                <a:gd name="T33" fmla="*/ 292604 h 649410"/>
                <a:gd name="T34" fmla="*/ 46123 w 464919"/>
                <a:gd name="T35" fmla="*/ 292604 h 649410"/>
                <a:gd name="T36" fmla="*/ 46123 w 464919"/>
                <a:gd name="T37" fmla="*/ 610668 h 649410"/>
                <a:gd name="T38" fmla="*/ 423224 w 464919"/>
                <a:gd name="T39" fmla="*/ 610668 h 649410"/>
                <a:gd name="T40" fmla="*/ 423224 w 464919"/>
                <a:gd name="T41" fmla="*/ 611406 h 64941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464919" h="649410">
                  <a:moveTo>
                    <a:pt x="5535" y="651255"/>
                  </a:moveTo>
                  <a:lnTo>
                    <a:pt x="5535" y="252016"/>
                  </a:lnTo>
                  <a:lnTo>
                    <a:pt x="63834" y="252016"/>
                  </a:lnTo>
                  <a:lnTo>
                    <a:pt x="63834" y="176743"/>
                  </a:lnTo>
                  <a:cubicBezTo>
                    <a:pt x="63834" y="82283"/>
                    <a:pt x="140583" y="5535"/>
                    <a:pt x="235042" y="5535"/>
                  </a:cubicBezTo>
                  <a:cubicBezTo>
                    <a:pt x="329502" y="5535"/>
                    <a:pt x="406251" y="82283"/>
                    <a:pt x="406251" y="176743"/>
                  </a:cubicBezTo>
                  <a:lnTo>
                    <a:pt x="406251" y="201834"/>
                  </a:lnTo>
                  <a:lnTo>
                    <a:pt x="365662" y="201834"/>
                  </a:lnTo>
                  <a:lnTo>
                    <a:pt x="365662" y="176743"/>
                  </a:lnTo>
                  <a:cubicBezTo>
                    <a:pt x="365662" y="104422"/>
                    <a:pt x="307363" y="46123"/>
                    <a:pt x="235042" y="46123"/>
                  </a:cubicBezTo>
                  <a:cubicBezTo>
                    <a:pt x="162722" y="46123"/>
                    <a:pt x="104422" y="104422"/>
                    <a:pt x="104422" y="176743"/>
                  </a:cubicBezTo>
                  <a:lnTo>
                    <a:pt x="104422" y="252016"/>
                  </a:lnTo>
                  <a:lnTo>
                    <a:pt x="463074" y="252016"/>
                  </a:lnTo>
                  <a:lnTo>
                    <a:pt x="463074" y="651255"/>
                  </a:lnTo>
                  <a:lnTo>
                    <a:pt x="5535" y="651255"/>
                  </a:lnTo>
                  <a:close/>
                  <a:moveTo>
                    <a:pt x="423224" y="611405"/>
                  </a:moveTo>
                  <a:lnTo>
                    <a:pt x="423224" y="292604"/>
                  </a:lnTo>
                  <a:lnTo>
                    <a:pt x="46123" y="292604"/>
                  </a:lnTo>
                  <a:lnTo>
                    <a:pt x="46123" y="610667"/>
                  </a:lnTo>
                  <a:lnTo>
                    <a:pt x="423224" y="610667"/>
                  </a:lnTo>
                  <a:lnTo>
                    <a:pt x="423224" y="611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sp>
          <p:nvSpPr>
            <p:cNvPr id="62" name="Freeform: Shape 29">
              <a:extLst>
                <a:ext uri="{FF2B5EF4-FFF2-40B4-BE49-F238E27FC236}">
                  <a16:creationId xmlns:a16="http://schemas.microsoft.com/office/drawing/2014/main" id="{7207F965-4E1B-41D7-AC86-83096885D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8694" y="5024418"/>
              <a:ext cx="88556" cy="199251"/>
            </a:xfrm>
            <a:custGeom>
              <a:avLst/>
              <a:gdLst>
                <a:gd name="T0" fmla="*/ 26936 w 88556"/>
                <a:gd name="T1" fmla="*/ 200358 h 199251"/>
                <a:gd name="T2" fmla="*/ 26936 w 88556"/>
                <a:gd name="T3" fmla="*/ 83021 h 199251"/>
                <a:gd name="T4" fmla="*/ 5535 w 88556"/>
                <a:gd name="T5" fmla="*/ 46861 h 199251"/>
                <a:gd name="T6" fmla="*/ 46861 w 88556"/>
                <a:gd name="T7" fmla="*/ 5535 h 199251"/>
                <a:gd name="T8" fmla="*/ 88187 w 88556"/>
                <a:gd name="T9" fmla="*/ 46861 h 199251"/>
                <a:gd name="T10" fmla="*/ 66786 w 88556"/>
                <a:gd name="T11" fmla="*/ 83021 h 199251"/>
                <a:gd name="T12" fmla="*/ 66786 w 88556"/>
                <a:gd name="T13" fmla="*/ 200358 h 199251"/>
                <a:gd name="T14" fmla="*/ 26936 w 88556"/>
                <a:gd name="T15" fmla="*/ 200358 h 19925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8556" h="199251">
                  <a:moveTo>
                    <a:pt x="26936" y="200358"/>
                  </a:moveTo>
                  <a:lnTo>
                    <a:pt x="26936" y="83021"/>
                  </a:lnTo>
                  <a:cubicBezTo>
                    <a:pt x="13652" y="75642"/>
                    <a:pt x="5535" y="61620"/>
                    <a:pt x="5535" y="46861"/>
                  </a:cubicBezTo>
                  <a:cubicBezTo>
                    <a:pt x="5535" y="23984"/>
                    <a:pt x="23984" y="5535"/>
                    <a:pt x="46861" y="5535"/>
                  </a:cubicBezTo>
                  <a:cubicBezTo>
                    <a:pt x="69738" y="5535"/>
                    <a:pt x="88187" y="23984"/>
                    <a:pt x="88187" y="46861"/>
                  </a:cubicBezTo>
                  <a:cubicBezTo>
                    <a:pt x="88187" y="61620"/>
                    <a:pt x="80069" y="75642"/>
                    <a:pt x="66786" y="83021"/>
                  </a:cubicBezTo>
                  <a:lnTo>
                    <a:pt x="66786" y="200358"/>
                  </a:lnTo>
                  <a:lnTo>
                    <a:pt x="26936" y="2003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en-US"/>
            </a:p>
          </p:txBody>
        </p:sp>
      </p:grp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167C93AA-3D52-4C34-B304-916C57BC5EE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Component Diagram</a:t>
            </a:r>
          </a:p>
        </p:txBody>
      </p:sp>
      <p:grpSp>
        <p:nvGrpSpPr>
          <p:cNvPr id="2" name="Group 1" title="Icon of Gear">
            <a:extLst>
              <a:ext uri="{FF2B5EF4-FFF2-40B4-BE49-F238E27FC236}">
                <a16:creationId xmlns:a16="http://schemas.microsoft.com/office/drawing/2014/main" id="{40D2215B-6E10-4820-A790-1CEF031FBDFD}"/>
              </a:ext>
            </a:extLst>
          </p:cNvPr>
          <p:cNvGrpSpPr/>
          <p:nvPr/>
        </p:nvGrpSpPr>
        <p:grpSpPr>
          <a:xfrm>
            <a:off x="9338566" y="4197634"/>
            <a:ext cx="363026" cy="362013"/>
            <a:chOff x="6450013" y="3575050"/>
            <a:chExt cx="568325" cy="56673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8" name="Freeform: Shape 20">
              <a:extLst>
                <a:ext uri="{FF2B5EF4-FFF2-40B4-BE49-F238E27FC236}">
                  <a16:creationId xmlns:a16="http://schemas.microsoft.com/office/drawing/2014/main" id="{626B5AE5-EF20-402E-884C-C3A0B78D0B2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3575050"/>
              <a:ext cx="568325" cy="566738"/>
            </a:xfrm>
            <a:custGeom>
              <a:avLst/>
              <a:gdLst/>
              <a:ahLst/>
              <a:cxnLst/>
              <a:rect l="0" t="0" r="r" b="b"/>
              <a:pathLst>
                <a:path w="568234" h="568234">
                  <a:moveTo>
                    <a:pt x="566389" y="311791"/>
                  </a:moveTo>
                  <a:lnTo>
                    <a:pt x="566389" y="260133"/>
                  </a:lnTo>
                  <a:lnTo>
                    <a:pt x="521374" y="260133"/>
                  </a:lnTo>
                  <a:cubicBezTo>
                    <a:pt x="519898" y="246112"/>
                    <a:pt x="516946" y="232829"/>
                    <a:pt x="513256" y="220283"/>
                  </a:cubicBezTo>
                  <a:lnTo>
                    <a:pt x="555320" y="202572"/>
                  </a:lnTo>
                  <a:lnTo>
                    <a:pt x="535395" y="154604"/>
                  </a:lnTo>
                  <a:lnTo>
                    <a:pt x="493331" y="171577"/>
                  </a:lnTo>
                  <a:cubicBezTo>
                    <a:pt x="486689" y="159770"/>
                    <a:pt x="479309" y="147962"/>
                    <a:pt x="470454" y="137631"/>
                  </a:cubicBezTo>
                  <a:lnTo>
                    <a:pt x="502187" y="105898"/>
                  </a:lnTo>
                  <a:lnTo>
                    <a:pt x="466026" y="69738"/>
                  </a:lnTo>
                  <a:lnTo>
                    <a:pt x="434294" y="101470"/>
                  </a:lnTo>
                  <a:cubicBezTo>
                    <a:pt x="423962" y="92615"/>
                    <a:pt x="412155" y="85235"/>
                    <a:pt x="400347" y="78593"/>
                  </a:cubicBezTo>
                  <a:lnTo>
                    <a:pt x="417321" y="36529"/>
                  </a:lnTo>
                  <a:lnTo>
                    <a:pt x="369353" y="16604"/>
                  </a:lnTo>
                  <a:lnTo>
                    <a:pt x="351641" y="58668"/>
                  </a:lnTo>
                  <a:cubicBezTo>
                    <a:pt x="338358" y="54979"/>
                    <a:pt x="325075" y="52027"/>
                    <a:pt x="311791" y="50551"/>
                  </a:cubicBezTo>
                  <a:lnTo>
                    <a:pt x="311791" y="5535"/>
                  </a:lnTo>
                  <a:lnTo>
                    <a:pt x="260133" y="5535"/>
                  </a:lnTo>
                  <a:lnTo>
                    <a:pt x="260133" y="50551"/>
                  </a:lnTo>
                  <a:cubicBezTo>
                    <a:pt x="246112" y="52027"/>
                    <a:pt x="232829" y="54979"/>
                    <a:pt x="220283" y="58668"/>
                  </a:cubicBezTo>
                  <a:lnTo>
                    <a:pt x="202572" y="16604"/>
                  </a:lnTo>
                  <a:lnTo>
                    <a:pt x="154604" y="36529"/>
                  </a:lnTo>
                  <a:lnTo>
                    <a:pt x="171577" y="78593"/>
                  </a:lnTo>
                  <a:cubicBezTo>
                    <a:pt x="159770" y="85235"/>
                    <a:pt x="147963" y="92615"/>
                    <a:pt x="137631" y="101470"/>
                  </a:cubicBezTo>
                  <a:lnTo>
                    <a:pt x="105898" y="69738"/>
                  </a:lnTo>
                  <a:lnTo>
                    <a:pt x="69738" y="105898"/>
                  </a:lnTo>
                  <a:lnTo>
                    <a:pt x="101470" y="137631"/>
                  </a:lnTo>
                  <a:cubicBezTo>
                    <a:pt x="92615" y="147962"/>
                    <a:pt x="85236" y="159770"/>
                    <a:pt x="78594" y="171577"/>
                  </a:cubicBezTo>
                  <a:lnTo>
                    <a:pt x="36529" y="154604"/>
                  </a:lnTo>
                  <a:lnTo>
                    <a:pt x="16604" y="202572"/>
                  </a:lnTo>
                  <a:lnTo>
                    <a:pt x="58668" y="220283"/>
                  </a:lnTo>
                  <a:cubicBezTo>
                    <a:pt x="54979" y="233566"/>
                    <a:pt x="52027" y="246850"/>
                    <a:pt x="50551" y="260133"/>
                  </a:cubicBezTo>
                  <a:lnTo>
                    <a:pt x="5535" y="260133"/>
                  </a:lnTo>
                  <a:lnTo>
                    <a:pt x="5535" y="311791"/>
                  </a:lnTo>
                  <a:lnTo>
                    <a:pt x="50551" y="311791"/>
                  </a:lnTo>
                  <a:cubicBezTo>
                    <a:pt x="52027" y="325812"/>
                    <a:pt x="54979" y="339096"/>
                    <a:pt x="58668" y="351641"/>
                  </a:cubicBezTo>
                  <a:lnTo>
                    <a:pt x="16604" y="369352"/>
                  </a:lnTo>
                  <a:lnTo>
                    <a:pt x="36529" y="417320"/>
                  </a:lnTo>
                  <a:lnTo>
                    <a:pt x="78594" y="400347"/>
                  </a:lnTo>
                  <a:cubicBezTo>
                    <a:pt x="85236" y="412154"/>
                    <a:pt x="92615" y="423962"/>
                    <a:pt x="101470" y="434293"/>
                  </a:cubicBezTo>
                  <a:lnTo>
                    <a:pt x="69738" y="466026"/>
                  </a:lnTo>
                  <a:lnTo>
                    <a:pt x="105898" y="502186"/>
                  </a:lnTo>
                  <a:lnTo>
                    <a:pt x="137631" y="470454"/>
                  </a:lnTo>
                  <a:cubicBezTo>
                    <a:pt x="147963" y="479309"/>
                    <a:pt x="159770" y="486689"/>
                    <a:pt x="171577" y="493331"/>
                  </a:cubicBezTo>
                  <a:lnTo>
                    <a:pt x="154604" y="535395"/>
                  </a:lnTo>
                  <a:lnTo>
                    <a:pt x="202572" y="555320"/>
                  </a:lnTo>
                  <a:lnTo>
                    <a:pt x="220283" y="513256"/>
                  </a:lnTo>
                  <a:cubicBezTo>
                    <a:pt x="233567" y="516946"/>
                    <a:pt x="246850" y="519898"/>
                    <a:pt x="260133" y="521373"/>
                  </a:cubicBezTo>
                  <a:lnTo>
                    <a:pt x="260133" y="566389"/>
                  </a:lnTo>
                  <a:lnTo>
                    <a:pt x="311791" y="566389"/>
                  </a:lnTo>
                  <a:lnTo>
                    <a:pt x="311791" y="521373"/>
                  </a:lnTo>
                  <a:cubicBezTo>
                    <a:pt x="325812" y="519898"/>
                    <a:pt x="339096" y="516946"/>
                    <a:pt x="351641" y="513256"/>
                  </a:cubicBezTo>
                  <a:lnTo>
                    <a:pt x="369353" y="555320"/>
                  </a:lnTo>
                  <a:lnTo>
                    <a:pt x="417321" y="535395"/>
                  </a:lnTo>
                  <a:lnTo>
                    <a:pt x="400347" y="493331"/>
                  </a:lnTo>
                  <a:cubicBezTo>
                    <a:pt x="412155" y="486689"/>
                    <a:pt x="423962" y="479309"/>
                    <a:pt x="434294" y="470454"/>
                  </a:cubicBezTo>
                  <a:lnTo>
                    <a:pt x="466026" y="502186"/>
                  </a:lnTo>
                  <a:lnTo>
                    <a:pt x="502187" y="466026"/>
                  </a:lnTo>
                  <a:lnTo>
                    <a:pt x="470454" y="434293"/>
                  </a:lnTo>
                  <a:cubicBezTo>
                    <a:pt x="479309" y="423962"/>
                    <a:pt x="486689" y="412154"/>
                    <a:pt x="493331" y="400347"/>
                  </a:cubicBezTo>
                  <a:lnTo>
                    <a:pt x="535395" y="417320"/>
                  </a:lnTo>
                  <a:lnTo>
                    <a:pt x="555320" y="369352"/>
                  </a:lnTo>
                  <a:lnTo>
                    <a:pt x="513256" y="351641"/>
                  </a:lnTo>
                  <a:cubicBezTo>
                    <a:pt x="516946" y="338358"/>
                    <a:pt x="519898" y="325074"/>
                    <a:pt x="521374" y="311791"/>
                  </a:cubicBezTo>
                  <a:lnTo>
                    <a:pt x="566389" y="311791"/>
                  </a:lnTo>
                  <a:close/>
                  <a:moveTo>
                    <a:pt x="286700" y="480047"/>
                  </a:moveTo>
                  <a:cubicBezTo>
                    <a:pt x="179695" y="480047"/>
                    <a:pt x="92615" y="392967"/>
                    <a:pt x="92615" y="285962"/>
                  </a:cubicBezTo>
                  <a:cubicBezTo>
                    <a:pt x="92615" y="178957"/>
                    <a:pt x="179695" y="91877"/>
                    <a:pt x="286700" y="91877"/>
                  </a:cubicBezTo>
                  <a:cubicBezTo>
                    <a:pt x="393706" y="91877"/>
                    <a:pt x="480785" y="178957"/>
                    <a:pt x="480785" y="285962"/>
                  </a:cubicBezTo>
                  <a:cubicBezTo>
                    <a:pt x="480785" y="392967"/>
                    <a:pt x="393706" y="480047"/>
                    <a:pt x="286700" y="4800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sp>
          <p:nvSpPr>
            <p:cNvPr id="59" name="Freeform: Shape 21">
              <a:extLst>
                <a:ext uri="{FF2B5EF4-FFF2-40B4-BE49-F238E27FC236}">
                  <a16:creationId xmlns:a16="http://schemas.microsoft.com/office/drawing/2014/main" id="{C300BE06-8F6C-4D83-8A5A-7B241A2FBC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2569" y="3702376"/>
              <a:ext cx="303213" cy="303212"/>
            </a:xfrm>
            <a:custGeom>
              <a:avLst/>
              <a:gdLst>
                <a:gd name="T0" fmla="*/ 153128 w 302566"/>
                <a:gd name="T1" fmla="*/ 5535 h 302566"/>
                <a:gd name="T2" fmla="*/ 5535 w 302566"/>
                <a:gd name="T3" fmla="*/ 153128 h 302566"/>
                <a:gd name="T4" fmla="*/ 153128 w 302566"/>
                <a:gd name="T5" fmla="*/ 300721 h 302566"/>
                <a:gd name="T6" fmla="*/ 300721 w 302566"/>
                <a:gd name="T7" fmla="*/ 153128 h 302566"/>
                <a:gd name="T8" fmla="*/ 153128 w 302566"/>
                <a:gd name="T9" fmla="*/ 5535 h 302566"/>
                <a:gd name="T10" fmla="*/ 153128 w 302566"/>
                <a:gd name="T11" fmla="*/ 255705 h 302566"/>
                <a:gd name="T12" fmla="*/ 50551 w 302566"/>
                <a:gd name="T13" fmla="*/ 153128 h 302566"/>
                <a:gd name="T14" fmla="*/ 153128 w 302566"/>
                <a:gd name="T15" fmla="*/ 50551 h 302566"/>
                <a:gd name="T16" fmla="*/ 255705 w 302566"/>
                <a:gd name="T17" fmla="*/ 153128 h 302566"/>
                <a:gd name="T18" fmla="*/ 153128 w 302566"/>
                <a:gd name="T19" fmla="*/ 255705 h 30256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02566" h="302566">
                  <a:moveTo>
                    <a:pt x="153128" y="5535"/>
                  </a:moveTo>
                  <a:cubicBezTo>
                    <a:pt x="71952" y="5535"/>
                    <a:pt x="5535" y="71952"/>
                    <a:pt x="5535" y="153128"/>
                  </a:cubicBezTo>
                  <a:cubicBezTo>
                    <a:pt x="5535" y="234304"/>
                    <a:pt x="71952" y="300721"/>
                    <a:pt x="153128" y="300721"/>
                  </a:cubicBezTo>
                  <a:cubicBezTo>
                    <a:pt x="234304" y="300721"/>
                    <a:pt x="300721" y="234304"/>
                    <a:pt x="300721" y="153128"/>
                  </a:cubicBezTo>
                  <a:cubicBezTo>
                    <a:pt x="300721" y="71952"/>
                    <a:pt x="234304" y="5535"/>
                    <a:pt x="153128" y="5535"/>
                  </a:cubicBezTo>
                  <a:close/>
                  <a:moveTo>
                    <a:pt x="153128" y="255705"/>
                  </a:moveTo>
                  <a:cubicBezTo>
                    <a:pt x="96305" y="255705"/>
                    <a:pt x="50551" y="209952"/>
                    <a:pt x="50551" y="153128"/>
                  </a:cubicBezTo>
                  <a:cubicBezTo>
                    <a:pt x="50551" y="96305"/>
                    <a:pt x="96305" y="50551"/>
                    <a:pt x="153128" y="50551"/>
                  </a:cubicBezTo>
                  <a:cubicBezTo>
                    <a:pt x="209952" y="50551"/>
                    <a:pt x="255705" y="96305"/>
                    <a:pt x="255705" y="153128"/>
                  </a:cubicBezTo>
                  <a:cubicBezTo>
                    <a:pt x="255705" y="209214"/>
                    <a:pt x="209213" y="255705"/>
                    <a:pt x="153128" y="2557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en-US" dirty="0"/>
            </a:p>
          </p:txBody>
        </p:sp>
      </p:grp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D8B806D9-B05B-403B-8B86-525AD31CCE52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r>
              <a:rPr lang="en-US" dirty="0"/>
              <a:t>Class Diagram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3A13DAE-7D25-4782-824C-E845C03D6C3D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    User Interface Design</a:t>
            </a: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136D4E02-AE19-45CA-98CD-942829C89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  <p:sp>
        <p:nvSpPr>
          <p:cNvPr id="26" name="AutoShape 110" title="Arrow pointing to the left"/>
          <p:cNvSpPr>
            <a:spLocks noChangeArrowheads="1"/>
          </p:cNvSpPr>
          <p:nvPr/>
        </p:nvSpPr>
        <p:spPr bwMode="auto">
          <a:xfrm rot="10800000">
            <a:off x="1676400" y="5334000"/>
            <a:ext cx="520944" cy="863598"/>
          </a:xfrm>
          <a:prstGeom prst="rightArrow">
            <a:avLst>
              <a:gd name="adj1" fmla="val 55843"/>
              <a:gd name="adj2" fmla="val 49879"/>
            </a:avLst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0" scaled="1"/>
            <a:tileRect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 dirty="0">
              <a:latin typeface="+mn-lt"/>
            </a:endParaRPr>
          </a:p>
        </p:txBody>
      </p:sp>
      <p:sp>
        <p:nvSpPr>
          <p:cNvPr id="57" name="Freeform: Shape 22" title="Icon of Star">
            <a:extLst>
              <a:ext uri="{FF2B5EF4-FFF2-40B4-BE49-F238E27FC236}">
                <a16:creationId xmlns:a16="http://schemas.microsoft.com/office/drawing/2014/main" id="{0FB1A52F-474D-4320-B807-E40D5BABF72D}"/>
              </a:ext>
            </a:extLst>
          </p:cNvPr>
          <p:cNvSpPr>
            <a:spLocks/>
          </p:cNvSpPr>
          <p:nvPr/>
        </p:nvSpPr>
        <p:spPr bwMode="auto">
          <a:xfrm>
            <a:off x="1061243" y="5470524"/>
            <a:ext cx="620712" cy="590550"/>
          </a:xfrm>
          <a:custGeom>
            <a:avLst/>
            <a:gdLst>
              <a:gd name="T0" fmla="*/ 614357 w 619892"/>
              <a:gd name="T1" fmla="*/ 226925 h 590373"/>
              <a:gd name="T2" fmla="*/ 381898 w 619892"/>
              <a:gd name="T3" fmla="*/ 226925 h 590373"/>
              <a:gd name="T4" fmla="*/ 311053 w 619892"/>
              <a:gd name="T5" fmla="*/ 5535 h 590373"/>
              <a:gd name="T6" fmla="*/ 237994 w 619892"/>
              <a:gd name="T7" fmla="*/ 226187 h 590373"/>
              <a:gd name="T8" fmla="*/ 5535 w 619892"/>
              <a:gd name="T9" fmla="*/ 225449 h 590373"/>
              <a:gd name="T10" fmla="*/ 7749 w 619892"/>
              <a:gd name="T11" fmla="*/ 226925 h 590373"/>
              <a:gd name="T12" fmla="*/ 5535 w 619892"/>
              <a:gd name="T13" fmla="*/ 226925 h 590373"/>
              <a:gd name="T14" fmla="*/ 193716 w 619892"/>
              <a:gd name="T15" fmla="*/ 363449 h 590373"/>
              <a:gd name="T16" fmla="*/ 122134 w 619892"/>
              <a:gd name="T17" fmla="*/ 584839 h 590373"/>
              <a:gd name="T18" fmla="*/ 310315 w 619892"/>
              <a:gd name="T19" fmla="*/ 448315 h 590373"/>
              <a:gd name="T20" fmla="*/ 497020 w 619892"/>
              <a:gd name="T21" fmla="*/ 585576 h 590373"/>
              <a:gd name="T22" fmla="*/ 426176 w 619892"/>
              <a:gd name="T23" fmla="*/ 364186 h 590373"/>
              <a:gd name="T24" fmla="*/ 614357 w 619892"/>
              <a:gd name="T25" fmla="*/ 226925 h 590373"/>
              <a:gd name="T26" fmla="*/ 433555 w 619892"/>
              <a:gd name="T27" fmla="*/ 498496 h 590373"/>
              <a:gd name="T28" fmla="*/ 309577 w 619892"/>
              <a:gd name="T29" fmla="*/ 407727 h 590373"/>
              <a:gd name="T30" fmla="*/ 184861 w 619892"/>
              <a:gd name="T31" fmla="*/ 498496 h 590373"/>
              <a:gd name="T32" fmla="*/ 232829 w 619892"/>
              <a:gd name="T33" fmla="*/ 351641 h 590373"/>
              <a:gd name="T34" fmla="*/ 108112 w 619892"/>
              <a:gd name="T35" fmla="*/ 260871 h 590373"/>
              <a:gd name="T36" fmla="*/ 109588 w 619892"/>
              <a:gd name="T37" fmla="*/ 260871 h 590373"/>
              <a:gd name="T38" fmla="*/ 107375 w 619892"/>
              <a:gd name="T39" fmla="*/ 259395 h 590373"/>
              <a:gd name="T40" fmla="*/ 261609 w 619892"/>
              <a:gd name="T41" fmla="*/ 260133 h 590373"/>
              <a:gd name="T42" fmla="*/ 310315 w 619892"/>
              <a:gd name="T43" fmla="*/ 113278 h 590373"/>
              <a:gd name="T44" fmla="*/ 357545 w 619892"/>
              <a:gd name="T45" fmla="*/ 260871 h 590373"/>
              <a:gd name="T46" fmla="*/ 512518 w 619892"/>
              <a:gd name="T47" fmla="*/ 260871 h 590373"/>
              <a:gd name="T48" fmla="*/ 387063 w 619892"/>
              <a:gd name="T49" fmla="*/ 352379 h 590373"/>
              <a:gd name="T50" fmla="*/ 433555 w 619892"/>
              <a:gd name="T51" fmla="*/ 498496 h 590373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619892" h="590373">
                <a:moveTo>
                  <a:pt x="614357" y="226925"/>
                </a:moveTo>
                <a:lnTo>
                  <a:pt x="381898" y="226925"/>
                </a:lnTo>
                <a:lnTo>
                  <a:pt x="311053" y="5535"/>
                </a:lnTo>
                <a:lnTo>
                  <a:pt x="237994" y="226187"/>
                </a:lnTo>
                <a:lnTo>
                  <a:pt x="5535" y="225449"/>
                </a:lnTo>
                <a:lnTo>
                  <a:pt x="7749" y="226925"/>
                </a:lnTo>
                <a:lnTo>
                  <a:pt x="5535" y="226925"/>
                </a:lnTo>
                <a:lnTo>
                  <a:pt x="193716" y="363449"/>
                </a:lnTo>
                <a:lnTo>
                  <a:pt x="122134" y="584839"/>
                </a:lnTo>
                <a:lnTo>
                  <a:pt x="310315" y="448315"/>
                </a:lnTo>
                <a:lnTo>
                  <a:pt x="497020" y="585576"/>
                </a:lnTo>
                <a:lnTo>
                  <a:pt x="426176" y="364186"/>
                </a:lnTo>
                <a:lnTo>
                  <a:pt x="614357" y="226925"/>
                </a:lnTo>
                <a:close/>
                <a:moveTo>
                  <a:pt x="433555" y="498496"/>
                </a:moveTo>
                <a:lnTo>
                  <a:pt x="309577" y="407727"/>
                </a:lnTo>
                <a:lnTo>
                  <a:pt x="184861" y="498496"/>
                </a:lnTo>
                <a:lnTo>
                  <a:pt x="232829" y="351641"/>
                </a:lnTo>
                <a:lnTo>
                  <a:pt x="108112" y="260871"/>
                </a:lnTo>
                <a:lnTo>
                  <a:pt x="109588" y="260871"/>
                </a:lnTo>
                <a:lnTo>
                  <a:pt x="107375" y="259395"/>
                </a:lnTo>
                <a:lnTo>
                  <a:pt x="261609" y="260133"/>
                </a:lnTo>
                <a:lnTo>
                  <a:pt x="310315" y="113278"/>
                </a:lnTo>
                <a:lnTo>
                  <a:pt x="357545" y="260871"/>
                </a:lnTo>
                <a:lnTo>
                  <a:pt x="512518" y="260871"/>
                </a:lnTo>
                <a:lnTo>
                  <a:pt x="387063" y="352379"/>
                </a:lnTo>
                <a:lnTo>
                  <a:pt x="433555" y="4984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endParaRPr lang="en-US"/>
          </a:p>
        </p:txBody>
      </p:sp>
      <p:pic>
        <p:nvPicPr>
          <p:cNvPr id="6" name="Graphic 5" descr="Alarm clock with solid fill">
            <a:extLst>
              <a:ext uri="{FF2B5EF4-FFF2-40B4-BE49-F238E27FC236}">
                <a16:creationId xmlns:a16="http://schemas.microsoft.com/office/drawing/2014/main" id="{B87F92FF-0C2C-DA74-02F9-0B68D7FE63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98977" y="444500"/>
            <a:ext cx="914400" cy="914400"/>
          </a:xfrm>
          <a:prstGeom prst="rect">
            <a:avLst/>
          </a:prstGeom>
        </p:spPr>
      </p:pic>
      <p:pic>
        <p:nvPicPr>
          <p:cNvPr id="23" name="Graphic 22" descr="Cmd Terminal outline">
            <a:extLst>
              <a:ext uri="{FF2B5EF4-FFF2-40B4-BE49-F238E27FC236}">
                <a16:creationId xmlns:a16="http://schemas.microsoft.com/office/drawing/2014/main" id="{00EE7786-DC27-2158-17AF-48374354F8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81400" y="5499100"/>
            <a:ext cx="914400" cy="914400"/>
          </a:xfrm>
          <a:prstGeom prst="rect">
            <a:avLst/>
          </a:prstGeom>
        </p:spPr>
      </p:pic>
      <p:pic>
        <p:nvPicPr>
          <p:cNvPr id="27" name="Graphic 26" descr="Hierarchy outline">
            <a:extLst>
              <a:ext uri="{FF2B5EF4-FFF2-40B4-BE49-F238E27FC236}">
                <a16:creationId xmlns:a16="http://schemas.microsoft.com/office/drawing/2014/main" id="{1E3E6A8E-6129-4686-2E6E-E2FB7BC16F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02847" y="533623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304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Close up of a wall clock ">
            <a:extLst>
              <a:ext uri="{FF2B5EF4-FFF2-40B4-BE49-F238E27FC236}">
                <a16:creationId xmlns:a16="http://schemas.microsoft.com/office/drawing/2014/main" id="{4CB72E8C-BD65-4DC9-BE83-0E228B6A80A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181344" cy="6858000"/>
          </a:xfrm>
        </p:spPr>
      </p:pic>
      <p:sp>
        <p:nvSpPr>
          <p:cNvPr id="33" name="Title 32">
            <a:extLst>
              <a:ext uri="{FF2B5EF4-FFF2-40B4-BE49-F238E27FC236}">
                <a16:creationId xmlns:a16="http://schemas.microsoft.com/office/drawing/2014/main" id="{1D291211-3EE5-468A-9544-9DD9E6923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5"/>
            <a:ext cx="4843272" cy="1095327"/>
          </a:xfrm>
        </p:spPr>
        <p:txBody>
          <a:bodyPr>
            <a:normAutofit fontScale="90000"/>
          </a:bodyPr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Software Requirement Specification document</a:t>
            </a:r>
            <a:endParaRPr lang="en-US" dirty="0"/>
          </a:p>
        </p:txBody>
      </p:sp>
      <p:pic>
        <p:nvPicPr>
          <p:cNvPr id="12" name="Picture Placeholder 11" descr="Photo of woman on a laptop&#10;">
            <a:extLst>
              <a:ext uri="{FF2B5EF4-FFF2-40B4-BE49-F238E27FC236}">
                <a16:creationId xmlns:a16="http://schemas.microsoft.com/office/drawing/2014/main" id="{FF6FCE34-3B74-4337-ACAE-B16A2A0AECF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48000" y="777240"/>
            <a:ext cx="8229600" cy="5303520"/>
          </a:xfrm>
        </p:spPr>
      </p:pic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A3CFEF10-F087-43D5-9B68-DA35850ED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Garage Management System</a:t>
            </a:r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782260B2-4C92-4B33-AF87-E5810D104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420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Close up of a wall clock ">
            <a:extLst>
              <a:ext uri="{FF2B5EF4-FFF2-40B4-BE49-F238E27FC236}">
                <a16:creationId xmlns:a16="http://schemas.microsoft.com/office/drawing/2014/main" id="{4CB72E8C-BD65-4DC9-BE83-0E228B6A80A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33" name="Title 32">
            <a:extLst>
              <a:ext uri="{FF2B5EF4-FFF2-40B4-BE49-F238E27FC236}">
                <a16:creationId xmlns:a16="http://schemas.microsoft.com/office/drawing/2014/main" id="{1D291211-3EE5-468A-9544-9DD9E6923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091" y="4151375"/>
            <a:ext cx="6418556" cy="1095327"/>
          </a:xfrm>
        </p:spPr>
        <p:txBody>
          <a:bodyPr>
            <a:normAutofit/>
          </a:bodyPr>
          <a:lstStyle/>
          <a:p>
            <a:r>
              <a:rPr lang="en-US" dirty="0"/>
              <a:t>Time Plan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A3CFEF10-F087-43D5-9B68-DA35850ED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Garage Management System</a:t>
            </a:r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782260B2-4C92-4B33-AF87-E5810D104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769EC05F-C142-641F-7591-EE12ECBCFC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636" t="13851" r="29375" b="10421"/>
          <a:stretch/>
        </p:blipFill>
        <p:spPr>
          <a:xfrm>
            <a:off x="5477522" y="470517"/>
            <a:ext cx="6569106" cy="563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743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>
            <a:normAutofit/>
          </a:bodyPr>
          <a:lstStyle/>
          <a:p>
            <a:r>
              <a:rPr lang="en-US" dirty="0"/>
              <a:t>Use-Case Diagram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DE0E2-B032-4403-9106-5A8349B45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Garage Management System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FFA6E-5749-4A02-AB2E-8856A55ED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8" name="Picture 17" descr="Chart, bubble chart&#10;&#10;Description automatically generated">
            <a:extLst>
              <a:ext uri="{FF2B5EF4-FFF2-40B4-BE49-F238E27FC236}">
                <a16:creationId xmlns:a16="http://schemas.microsoft.com/office/drawing/2014/main" id="{D912568B-E1FC-249F-C4F5-FF3AB2B154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91" t="25631" r="23108" b="19742"/>
          <a:stretch/>
        </p:blipFill>
        <p:spPr>
          <a:xfrm>
            <a:off x="2797946" y="2065553"/>
            <a:ext cx="6596108" cy="3746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892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>
            <a:normAutofit/>
          </a:bodyPr>
          <a:lstStyle/>
          <a:p>
            <a:r>
              <a:rPr lang="en-US" dirty="0"/>
              <a:t>Swimlane Diagram 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F4C2B-CB37-4281-A527-07A09A21A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Garage Management System</a:t>
            </a:r>
            <a:endParaRPr lang="en-US" dirty="0"/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35D3B1-302E-4611-8FB6-958884D2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27" name="Picture 26" descr="Diagram&#10;&#10;Description automatically generated">
            <a:extLst>
              <a:ext uri="{FF2B5EF4-FFF2-40B4-BE49-F238E27FC236}">
                <a16:creationId xmlns:a16="http://schemas.microsoft.com/office/drawing/2014/main" id="{423B3C51-9E1C-4763-E947-64F3956A9D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510" t="20193" r="30170" b="13786"/>
          <a:stretch/>
        </p:blipFill>
        <p:spPr>
          <a:xfrm>
            <a:off x="3178206" y="2011301"/>
            <a:ext cx="5992427" cy="363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045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Photo of plant next to a couch">
            <a:extLst>
              <a:ext uri="{FF2B5EF4-FFF2-40B4-BE49-F238E27FC236}">
                <a16:creationId xmlns:a16="http://schemas.microsoft.com/office/drawing/2014/main" id="{E02808E2-CED6-4042-B4A7-74D40168FFC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B2A80-0DA3-4033-A669-A78961428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Garage Management System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AD4D1-035C-4B0B-8CCF-210BA5D59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32A7933-A9BF-D185-9F53-2BB9FAB6AD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125" t="16667" r="34539" b="9305"/>
          <a:stretch/>
        </p:blipFill>
        <p:spPr>
          <a:xfrm>
            <a:off x="531921" y="458280"/>
            <a:ext cx="4956003" cy="5818233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4A11F399-C4D9-38C2-FA2A-2D2D68309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1853693"/>
          </a:xfrm>
        </p:spPr>
        <p:txBody>
          <a:bodyPr/>
          <a:lstStyle/>
          <a:p>
            <a:r>
              <a:rPr lang="en-US" dirty="0"/>
              <a:t>Interaction Diagram</a:t>
            </a:r>
          </a:p>
        </p:txBody>
      </p:sp>
    </p:spTree>
    <p:extLst>
      <p:ext uri="{BB962C8B-B14F-4D97-AF65-F5344CB8AC3E}">
        <p14:creationId xmlns:p14="http://schemas.microsoft.com/office/powerpoint/2010/main" val="202184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>
            <a:normAutofit/>
          </a:bodyPr>
          <a:lstStyle/>
          <a:p>
            <a:r>
              <a:rPr lang="en-US" dirty="0"/>
              <a:t>State Diagram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DE0E2-B032-4403-9106-5A8349B45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Garage Management System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FFA6E-5749-4A02-AB2E-8856A55ED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AC82A972-B2A9-F020-A4FC-080E729A0A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471" t="26408" r="29375" b="20517"/>
          <a:stretch/>
        </p:blipFill>
        <p:spPr>
          <a:xfrm>
            <a:off x="3240350" y="2065553"/>
            <a:ext cx="5592932" cy="3639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455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>
            <a:normAutofit fontScale="90000"/>
          </a:bodyPr>
          <a:lstStyle/>
          <a:p>
            <a:r>
              <a:rPr lang="en-US" dirty="0"/>
              <a:t>Data Flow Diagram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164BDA-6240-43FA-897D-C5284AC3B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Garage Management System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B4E214-2330-4B23-B2DE-B23F90535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54E1A729-2848-FAE4-1819-57D527A0B0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437" t="23430" r="33125" b="19353"/>
          <a:stretch/>
        </p:blipFill>
        <p:spPr>
          <a:xfrm>
            <a:off x="363984" y="1704512"/>
            <a:ext cx="3790766" cy="3923930"/>
          </a:xfrm>
          <a:prstGeom prst="rect">
            <a:avLst/>
          </a:prstGeom>
        </p:spPr>
      </p:pic>
      <p:pic>
        <p:nvPicPr>
          <p:cNvPr id="17" name="Picture 16" descr="Graphical user interface&#10;&#10;Description automatically generated">
            <a:extLst>
              <a:ext uri="{FF2B5EF4-FFF2-40B4-BE49-F238E27FC236}">
                <a16:creationId xmlns:a16="http://schemas.microsoft.com/office/drawing/2014/main" id="{AE3103ED-9CE5-EB70-AEA7-902EB75DFE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91" t="23690" r="31626" b="17929"/>
          <a:stretch/>
        </p:blipFill>
        <p:spPr>
          <a:xfrm>
            <a:off x="4373365" y="1704512"/>
            <a:ext cx="3790766" cy="3963879"/>
          </a:xfrm>
          <a:prstGeom prst="rect">
            <a:avLst/>
          </a:prstGeom>
        </p:spPr>
      </p:pic>
      <p:pic>
        <p:nvPicPr>
          <p:cNvPr id="19" name="Picture 1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B84FAEF-0B9C-06B1-7320-3409F38D7D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364" t="17929" r="31772" b="10310"/>
          <a:stretch/>
        </p:blipFill>
        <p:spPr>
          <a:xfrm>
            <a:off x="8382746" y="1704512"/>
            <a:ext cx="3682008" cy="3923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763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plan_Win32_JB_v2.potx" id="{4FF3F717-9619-4E3E-B7E1-224C2BAE421F}" vid="{95E17E32-21CE-414D-883D-B820BF1E38D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{6E45FFCE-35EA-47B1-BB56-8BC02EE69DEC}tf10081922_win32</Template>
  <TotalTime>54</TotalTime>
  <Words>108</Words>
  <Application>Microsoft Office PowerPoint</Application>
  <PresentationFormat>Widescreen</PresentationFormat>
  <Paragraphs>49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Quire Sans Pro Light</vt:lpstr>
      <vt:lpstr>Tisa Offc Serif Pro</vt:lpstr>
      <vt:lpstr>Office Theme</vt:lpstr>
      <vt:lpstr>Garage Management System</vt:lpstr>
      <vt:lpstr>Slide Title</vt:lpstr>
      <vt:lpstr>Software Requirement Specification document</vt:lpstr>
      <vt:lpstr>Time Plan</vt:lpstr>
      <vt:lpstr>Use-Case Diagram</vt:lpstr>
      <vt:lpstr>Swimlane Diagram </vt:lpstr>
      <vt:lpstr>Interaction Diagram</vt:lpstr>
      <vt:lpstr>State Diagram</vt:lpstr>
      <vt:lpstr>Data Flow Diagram</vt:lpstr>
      <vt:lpstr>System Architecture</vt:lpstr>
      <vt:lpstr>Component Diagram </vt:lpstr>
      <vt:lpstr>Class Diagram</vt:lpstr>
      <vt:lpstr>User Interface Design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Garage Management System</dc:title>
  <dc:creator>Mayar Mohamed</dc:creator>
  <cp:lastModifiedBy>Mariz Essam Sobhy Ghaly 1808421</cp:lastModifiedBy>
  <cp:revision>3</cp:revision>
  <dcterms:created xsi:type="dcterms:W3CDTF">2022-05-17T14:06:39Z</dcterms:created>
  <dcterms:modified xsi:type="dcterms:W3CDTF">2023-06-15T14:32:06Z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